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36"/>
  </p:notesMasterIdLst>
  <p:sldIdLst>
    <p:sldId id="256" r:id="rId2"/>
    <p:sldId id="261" r:id="rId3"/>
    <p:sldId id="277" r:id="rId4"/>
    <p:sldId id="278" r:id="rId5"/>
    <p:sldId id="279" r:id="rId6"/>
    <p:sldId id="292" r:id="rId7"/>
    <p:sldId id="282" r:id="rId8"/>
    <p:sldId id="280" r:id="rId9"/>
    <p:sldId id="281" r:id="rId10"/>
    <p:sldId id="283" r:id="rId11"/>
    <p:sldId id="284" r:id="rId12"/>
    <p:sldId id="285" r:id="rId13"/>
    <p:sldId id="286" r:id="rId14"/>
    <p:sldId id="288" r:id="rId15"/>
    <p:sldId id="289" r:id="rId16"/>
    <p:sldId id="290" r:id="rId17"/>
    <p:sldId id="291" r:id="rId18"/>
    <p:sldId id="293" r:id="rId19"/>
    <p:sldId id="296" r:id="rId20"/>
    <p:sldId id="294" r:id="rId21"/>
    <p:sldId id="297" r:id="rId22"/>
    <p:sldId id="298" r:id="rId23"/>
    <p:sldId id="295" r:id="rId24"/>
    <p:sldId id="300" r:id="rId25"/>
    <p:sldId id="299" r:id="rId26"/>
    <p:sldId id="262" r:id="rId27"/>
    <p:sldId id="263" r:id="rId28"/>
    <p:sldId id="266" r:id="rId29"/>
    <p:sldId id="267" r:id="rId30"/>
    <p:sldId id="268" r:id="rId31"/>
    <p:sldId id="269" r:id="rId32"/>
    <p:sldId id="270" r:id="rId33"/>
    <p:sldId id="271" r:id="rId34"/>
    <p:sldId id="272" r:id="rId35"/>
  </p:sldIdLst>
  <p:sldSz cx="9144000" cy="5143500" type="screen16x9"/>
  <p:notesSz cx="6858000" cy="9144000"/>
  <p:embeddedFontLst>
    <p:embeddedFont>
      <p:font typeface="Calibri" panose="020F0502020204030204" pitchFamily="34" charset="0"/>
      <p:regular r:id="rId37"/>
      <p:bold r:id="rId38"/>
      <p:italic r:id="rId39"/>
      <p:boldItalic r:id="rId40"/>
    </p:embeddedFont>
    <p:embeddedFont>
      <p:font typeface="Sora" panose="020B0604020202020204" charset="0"/>
      <p:regular r:id="rId41"/>
      <p:bold r:id="rId42"/>
    </p:embeddedFont>
    <p:embeddedFont>
      <p:font typeface="Sora ExtraBold" panose="020B0604020202020204" charset="0"/>
      <p:bold r:id="rId43"/>
    </p:embeddedFont>
    <p:embeddedFont>
      <p:font typeface="Sora Medium" panose="020B0604020202020204" charset="0"/>
      <p:regular r:id="rId44"/>
      <p:bold r:id="rId45"/>
    </p:embeddedFont>
    <p:embeddedFont>
      <p:font typeface="Sora SemiBold" panose="020B0604020202020204" charset="0"/>
      <p:regular r:id="rId46"/>
      <p:bold r:id="rId47"/>
    </p:embeddedFont>
    <p:embeddedFont>
      <p:font typeface="Work Sans" pitchFamily="2" charset="0"/>
      <p:regular r:id="rId48"/>
      <p:bold r:id="rId49"/>
      <p:italic r:id="rId50"/>
      <p:boldItalic r:id="rId51"/>
    </p:embeddedFont>
    <p:embeddedFont>
      <p:font typeface="Work Sans Medium" pitchFamily="2"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pos="510">
          <p15:clr>
            <a:srgbClr val="9AA0A6"/>
          </p15:clr>
        </p15:guide>
        <p15:guide id="4" orient="horz" pos="553">
          <p15:clr>
            <a:srgbClr val="9AA0A6"/>
          </p15:clr>
        </p15:guide>
        <p15:guide id="5" orient="horz" pos="229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6" d="100"/>
          <a:sy n="136" d="100"/>
        </p:scale>
        <p:origin x="816" y="120"/>
      </p:cViewPr>
      <p:guideLst>
        <p:guide orient="horz" pos="1620"/>
        <p:guide pos="2880"/>
        <p:guide pos="510"/>
        <p:guide orient="horz" pos="553"/>
        <p:guide orient="horz" pos="229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19f9b0a4be0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19f9b0a4be0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9f9b0a4be0_1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9f9b0a4be0_1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9f9b0a4be0_0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9f9b0a4be0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9f9b0a4be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9f9b0a4be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19f9b0a4be0_1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19f9b0a4be0_1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9f9b0a4be0_1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19f9b0a4be0_1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19f9b0a4be0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19f9b0a4be0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19f9b0a4be0_1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19f9b0a4be0_1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19f9b0a4be0_1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19f9b0a4be0_1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9f9b0a4be0_1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9f9b0a4be0_1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eoria">
  <p:cSld name="TITLE_1_2">
    <p:spTree>
      <p:nvGrpSpPr>
        <p:cNvPr id="1" name="Shape 104"/>
        <p:cNvGrpSpPr/>
        <p:nvPr/>
      </p:nvGrpSpPr>
      <p:grpSpPr>
        <a:xfrm>
          <a:off x="0" y="0"/>
          <a:ext cx="0" cy="0"/>
          <a:chOff x="0" y="0"/>
          <a:chExt cx="0" cy="0"/>
        </a:xfrm>
      </p:grpSpPr>
      <p:sp>
        <p:nvSpPr>
          <p:cNvPr id="106" name="Google Shape;106;p6"/>
          <p:cNvSpPr txBox="1">
            <a:spLocks noGrp="1"/>
          </p:cNvSpPr>
          <p:nvPr>
            <p:ph type="title"/>
          </p:nvPr>
        </p:nvSpPr>
        <p:spPr>
          <a:xfrm>
            <a:off x="311700" y="200475"/>
            <a:ext cx="56130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4987"/>
              </a:buClr>
              <a:buSzPts val="3000"/>
              <a:buNone/>
              <a:defRPr sz="3000">
                <a:solidFill>
                  <a:srgbClr val="004987"/>
                </a:solidFill>
                <a:latin typeface="Work Sans Medium"/>
                <a:ea typeface="Work Sans Medium"/>
                <a:cs typeface="Work Sans Medium"/>
                <a:sym typeface="Work Sans Medium"/>
              </a:defRPr>
            </a:lvl1pPr>
            <a:lvl2pPr lvl="1"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2pPr>
            <a:lvl3pPr lvl="2"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3pPr>
            <a:lvl4pPr lvl="3"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4pPr>
            <a:lvl5pPr lvl="4"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5pPr>
            <a:lvl6pPr lvl="5"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6pPr>
            <a:lvl7pPr lvl="6"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7pPr>
            <a:lvl8pPr lvl="7"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8pPr>
            <a:lvl9pPr lvl="8"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9pPr>
          </a:lstStyle>
          <a:p>
            <a:endParaRPr/>
          </a:p>
        </p:txBody>
      </p:sp>
      <p:grpSp>
        <p:nvGrpSpPr>
          <p:cNvPr id="111" name="Google Shape;111;p6"/>
          <p:cNvGrpSpPr/>
          <p:nvPr/>
        </p:nvGrpSpPr>
        <p:grpSpPr>
          <a:xfrm>
            <a:off x="7071503" y="423208"/>
            <a:ext cx="330394" cy="353291"/>
            <a:chOff x="729025" y="4159875"/>
            <a:chExt cx="624800" cy="668100"/>
          </a:xfrm>
        </p:grpSpPr>
        <p:sp>
          <p:nvSpPr>
            <p:cNvPr id="112" name="Google Shape;112;p6"/>
            <p:cNvSpPr/>
            <p:nvPr/>
          </p:nvSpPr>
          <p:spPr>
            <a:xfrm>
              <a:off x="785475" y="4419675"/>
              <a:ext cx="199525" cy="199500"/>
            </a:xfrm>
            <a:custGeom>
              <a:avLst/>
              <a:gdLst/>
              <a:ahLst/>
              <a:cxnLst/>
              <a:rect l="l" t="t" r="r" b="b"/>
              <a:pathLst>
                <a:path w="7981" h="7980" extrusionOk="0">
                  <a:moveTo>
                    <a:pt x="3990" y="1206"/>
                  </a:moveTo>
                  <a:cubicBezTo>
                    <a:pt x="5523" y="1206"/>
                    <a:pt x="6774" y="2457"/>
                    <a:pt x="6774" y="3990"/>
                  </a:cubicBezTo>
                  <a:cubicBezTo>
                    <a:pt x="6774" y="5522"/>
                    <a:pt x="5523" y="6774"/>
                    <a:pt x="3990" y="6774"/>
                  </a:cubicBezTo>
                  <a:cubicBezTo>
                    <a:pt x="2458" y="6774"/>
                    <a:pt x="1206" y="5522"/>
                    <a:pt x="1206" y="3990"/>
                  </a:cubicBezTo>
                  <a:cubicBezTo>
                    <a:pt x="1206" y="2457"/>
                    <a:pt x="2458" y="1206"/>
                    <a:pt x="3990" y="1206"/>
                  </a:cubicBezTo>
                  <a:close/>
                  <a:moveTo>
                    <a:pt x="3990" y="0"/>
                  </a:moveTo>
                  <a:cubicBezTo>
                    <a:pt x="1787" y="0"/>
                    <a:pt x="0" y="1786"/>
                    <a:pt x="0" y="3990"/>
                  </a:cubicBezTo>
                  <a:cubicBezTo>
                    <a:pt x="0" y="6193"/>
                    <a:pt x="1787" y="7980"/>
                    <a:pt x="3990" y="7980"/>
                  </a:cubicBezTo>
                  <a:cubicBezTo>
                    <a:pt x="6194" y="7980"/>
                    <a:pt x="7980" y="6193"/>
                    <a:pt x="7980" y="3990"/>
                  </a:cubicBezTo>
                  <a:cubicBezTo>
                    <a:pt x="7980" y="1786"/>
                    <a:pt x="6194" y="0"/>
                    <a:pt x="39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864125" y="4159875"/>
              <a:ext cx="280225" cy="236925"/>
            </a:xfrm>
            <a:custGeom>
              <a:avLst/>
              <a:gdLst/>
              <a:ahLst/>
              <a:cxnLst/>
              <a:rect l="l" t="t" r="r" b="b"/>
              <a:pathLst>
                <a:path w="11209" h="9477" extrusionOk="0">
                  <a:moveTo>
                    <a:pt x="8933" y="1206"/>
                  </a:moveTo>
                  <a:cubicBezTo>
                    <a:pt x="9513" y="1206"/>
                    <a:pt x="9994" y="1560"/>
                    <a:pt x="9994" y="1977"/>
                  </a:cubicBezTo>
                  <a:lnTo>
                    <a:pt x="9994" y="5423"/>
                  </a:lnTo>
                  <a:cubicBezTo>
                    <a:pt x="9994" y="5849"/>
                    <a:pt x="9513" y="6203"/>
                    <a:pt x="8933" y="6203"/>
                  </a:cubicBezTo>
                  <a:lnTo>
                    <a:pt x="3111" y="6203"/>
                  </a:lnTo>
                  <a:cubicBezTo>
                    <a:pt x="2966" y="6203"/>
                    <a:pt x="2830" y="6248"/>
                    <a:pt x="2721" y="6339"/>
                  </a:cubicBezTo>
                  <a:lnTo>
                    <a:pt x="1216" y="7590"/>
                  </a:lnTo>
                  <a:lnTo>
                    <a:pt x="1216" y="1977"/>
                  </a:lnTo>
                  <a:cubicBezTo>
                    <a:pt x="1216" y="1560"/>
                    <a:pt x="1697" y="1206"/>
                    <a:pt x="2277" y="1206"/>
                  </a:cubicBezTo>
                  <a:close/>
                  <a:moveTo>
                    <a:pt x="2277" y="0"/>
                  </a:moveTo>
                  <a:cubicBezTo>
                    <a:pt x="1026" y="0"/>
                    <a:pt x="1" y="889"/>
                    <a:pt x="1" y="1977"/>
                  </a:cubicBezTo>
                  <a:lnTo>
                    <a:pt x="1" y="8878"/>
                  </a:lnTo>
                  <a:cubicBezTo>
                    <a:pt x="1" y="9104"/>
                    <a:pt x="137" y="9322"/>
                    <a:pt x="355" y="9422"/>
                  </a:cubicBezTo>
                  <a:cubicBezTo>
                    <a:pt x="436" y="9458"/>
                    <a:pt x="518" y="9476"/>
                    <a:pt x="609" y="9476"/>
                  </a:cubicBezTo>
                  <a:cubicBezTo>
                    <a:pt x="745" y="9476"/>
                    <a:pt x="881" y="9431"/>
                    <a:pt x="989" y="9340"/>
                  </a:cubicBezTo>
                  <a:lnTo>
                    <a:pt x="3329" y="7409"/>
                  </a:lnTo>
                  <a:lnTo>
                    <a:pt x="8933" y="7409"/>
                  </a:lnTo>
                  <a:cubicBezTo>
                    <a:pt x="10184" y="7409"/>
                    <a:pt x="11209" y="6520"/>
                    <a:pt x="11209" y="5423"/>
                  </a:cubicBezTo>
                  <a:lnTo>
                    <a:pt x="11209" y="1977"/>
                  </a:lnTo>
                  <a:cubicBezTo>
                    <a:pt x="11209" y="889"/>
                    <a:pt x="10184" y="0"/>
                    <a:pt x="89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a:off x="1022150" y="4261200"/>
              <a:ext cx="253250" cy="214925"/>
            </a:xfrm>
            <a:custGeom>
              <a:avLst/>
              <a:gdLst/>
              <a:ahLst/>
              <a:cxnLst/>
              <a:rect l="l" t="t" r="r" b="b"/>
              <a:pathLst>
                <a:path w="10130" h="8597" extrusionOk="0">
                  <a:moveTo>
                    <a:pt x="4280" y="1"/>
                  </a:moveTo>
                  <a:cubicBezTo>
                    <a:pt x="3945" y="1"/>
                    <a:pt x="3673" y="273"/>
                    <a:pt x="3673" y="608"/>
                  </a:cubicBezTo>
                  <a:cubicBezTo>
                    <a:pt x="3673" y="935"/>
                    <a:pt x="3945" y="1207"/>
                    <a:pt x="4280" y="1207"/>
                  </a:cubicBezTo>
                  <a:lnTo>
                    <a:pt x="8044" y="1207"/>
                  </a:lnTo>
                  <a:cubicBezTo>
                    <a:pt x="8515" y="1207"/>
                    <a:pt x="8923" y="1497"/>
                    <a:pt x="8923" y="1832"/>
                  </a:cubicBezTo>
                  <a:lnTo>
                    <a:pt x="8923" y="6711"/>
                  </a:lnTo>
                  <a:lnTo>
                    <a:pt x="7681" y="5677"/>
                  </a:lnTo>
                  <a:cubicBezTo>
                    <a:pt x="7572" y="5586"/>
                    <a:pt x="7436" y="5541"/>
                    <a:pt x="7300" y="5541"/>
                  </a:cubicBezTo>
                  <a:lnTo>
                    <a:pt x="2086" y="5541"/>
                  </a:lnTo>
                  <a:cubicBezTo>
                    <a:pt x="1614" y="5541"/>
                    <a:pt x="1206" y="5251"/>
                    <a:pt x="1206" y="4915"/>
                  </a:cubicBezTo>
                  <a:lnTo>
                    <a:pt x="1206" y="2748"/>
                  </a:lnTo>
                  <a:cubicBezTo>
                    <a:pt x="1206" y="2422"/>
                    <a:pt x="934" y="2150"/>
                    <a:pt x="599" y="2150"/>
                  </a:cubicBezTo>
                  <a:cubicBezTo>
                    <a:pt x="272" y="2150"/>
                    <a:pt x="0" y="2422"/>
                    <a:pt x="0" y="2748"/>
                  </a:cubicBezTo>
                  <a:lnTo>
                    <a:pt x="0" y="4915"/>
                  </a:lnTo>
                  <a:cubicBezTo>
                    <a:pt x="0" y="5922"/>
                    <a:pt x="934" y="6747"/>
                    <a:pt x="2086" y="6747"/>
                  </a:cubicBezTo>
                  <a:lnTo>
                    <a:pt x="7082" y="6747"/>
                  </a:lnTo>
                  <a:lnTo>
                    <a:pt x="9141" y="8461"/>
                  </a:lnTo>
                  <a:cubicBezTo>
                    <a:pt x="9250" y="8552"/>
                    <a:pt x="9386" y="8597"/>
                    <a:pt x="9531" y="8597"/>
                  </a:cubicBezTo>
                  <a:cubicBezTo>
                    <a:pt x="9612" y="8597"/>
                    <a:pt x="9703" y="8579"/>
                    <a:pt x="9785" y="8543"/>
                  </a:cubicBezTo>
                  <a:cubicBezTo>
                    <a:pt x="9993" y="8443"/>
                    <a:pt x="10129" y="8225"/>
                    <a:pt x="10129" y="7989"/>
                  </a:cubicBezTo>
                  <a:lnTo>
                    <a:pt x="10129" y="1832"/>
                  </a:lnTo>
                  <a:cubicBezTo>
                    <a:pt x="10129" y="826"/>
                    <a:pt x="9195" y="1"/>
                    <a:pt x="80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
            <p:cNvSpPr/>
            <p:nvPr/>
          </p:nvSpPr>
          <p:spPr>
            <a:xfrm>
              <a:off x="729025" y="4589450"/>
              <a:ext cx="316725" cy="175950"/>
            </a:xfrm>
            <a:custGeom>
              <a:avLst/>
              <a:gdLst/>
              <a:ahLst/>
              <a:cxnLst/>
              <a:rect l="l" t="t" r="r" b="b"/>
              <a:pathLst>
                <a:path w="12669" h="7038" extrusionOk="0">
                  <a:moveTo>
                    <a:pt x="6339" y="1207"/>
                  </a:moveTo>
                  <a:cubicBezTo>
                    <a:pt x="8996" y="1207"/>
                    <a:pt x="11181" y="3238"/>
                    <a:pt x="11435" y="5832"/>
                  </a:cubicBezTo>
                  <a:lnTo>
                    <a:pt x="1234" y="5832"/>
                  </a:lnTo>
                  <a:cubicBezTo>
                    <a:pt x="1488" y="3238"/>
                    <a:pt x="3682" y="1207"/>
                    <a:pt x="6339" y="1207"/>
                  </a:cubicBezTo>
                  <a:close/>
                  <a:moveTo>
                    <a:pt x="6339" y="1"/>
                  </a:moveTo>
                  <a:cubicBezTo>
                    <a:pt x="2848" y="1"/>
                    <a:pt x="0" y="2839"/>
                    <a:pt x="0" y="6330"/>
                  </a:cubicBezTo>
                  <a:cubicBezTo>
                    <a:pt x="0" y="6358"/>
                    <a:pt x="0" y="6385"/>
                    <a:pt x="0" y="6412"/>
                  </a:cubicBezTo>
                  <a:lnTo>
                    <a:pt x="10" y="6448"/>
                  </a:lnTo>
                  <a:cubicBezTo>
                    <a:pt x="10" y="6775"/>
                    <a:pt x="282" y="7038"/>
                    <a:pt x="608" y="7038"/>
                  </a:cubicBezTo>
                  <a:lnTo>
                    <a:pt x="12061" y="7038"/>
                  </a:lnTo>
                  <a:cubicBezTo>
                    <a:pt x="12396" y="7038"/>
                    <a:pt x="12659" y="6775"/>
                    <a:pt x="12668" y="6448"/>
                  </a:cubicBezTo>
                  <a:lnTo>
                    <a:pt x="12668" y="6412"/>
                  </a:lnTo>
                  <a:cubicBezTo>
                    <a:pt x="12668" y="6385"/>
                    <a:pt x="12668" y="6358"/>
                    <a:pt x="12668" y="6330"/>
                  </a:cubicBezTo>
                  <a:cubicBezTo>
                    <a:pt x="12668" y="2839"/>
                    <a:pt x="9830" y="1"/>
                    <a:pt x="63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6"/>
            <p:cNvSpPr/>
            <p:nvPr/>
          </p:nvSpPr>
          <p:spPr>
            <a:xfrm>
              <a:off x="1093325" y="4482000"/>
              <a:ext cx="199525" cy="199750"/>
            </a:xfrm>
            <a:custGeom>
              <a:avLst/>
              <a:gdLst/>
              <a:ahLst/>
              <a:cxnLst/>
              <a:rect l="l" t="t" r="r" b="b"/>
              <a:pathLst>
                <a:path w="7981" h="7990" extrusionOk="0">
                  <a:moveTo>
                    <a:pt x="3991" y="1216"/>
                  </a:moveTo>
                  <a:cubicBezTo>
                    <a:pt x="5523" y="1216"/>
                    <a:pt x="6774" y="2458"/>
                    <a:pt x="6774" y="4000"/>
                  </a:cubicBezTo>
                  <a:cubicBezTo>
                    <a:pt x="6774" y="5532"/>
                    <a:pt x="5523" y="6784"/>
                    <a:pt x="3991" y="6784"/>
                  </a:cubicBezTo>
                  <a:cubicBezTo>
                    <a:pt x="2458" y="6784"/>
                    <a:pt x="1207" y="5532"/>
                    <a:pt x="1207" y="4000"/>
                  </a:cubicBezTo>
                  <a:cubicBezTo>
                    <a:pt x="1207" y="2458"/>
                    <a:pt x="2458" y="1216"/>
                    <a:pt x="3991" y="1216"/>
                  </a:cubicBezTo>
                  <a:close/>
                  <a:moveTo>
                    <a:pt x="3991" y="1"/>
                  </a:moveTo>
                  <a:cubicBezTo>
                    <a:pt x="1787" y="1"/>
                    <a:pt x="1" y="1796"/>
                    <a:pt x="1" y="4000"/>
                  </a:cubicBezTo>
                  <a:cubicBezTo>
                    <a:pt x="1" y="6194"/>
                    <a:pt x="1787" y="7990"/>
                    <a:pt x="3991" y="7990"/>
                  </a:cubicBezTo>
                  <a:cubicBezTo>
                    <a:pt x="6194" y="7990"/>
                    <a:pt x="7980" y="6194"/>
                    <a:pt x="7980" y="4000"/>
                  </a:cubicBezTo>
                  <a:cubicBezTo>
                    <a:pt x="7980" y="1796"/>
                    <a:pt x="6194" y="1"/>
                    <a:pt x="39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a:off x="1037100" y="4651800"/>
              <a:ext cx="316725" cy="176175"/>
            </a:xfrm>
            <a:custGeom>
              <a:avLst/>
              <a:gdLst/>
              <a:ahLst/>
              <a:cxnLst/>
              <a:rect l="l" t="t" r="r" b="b"/>
              <a:pathLst>
                <a:path w="12669" h="7047" extrusionOk="0">
                  <a:moveTo>
                    <a:pt x="6330" y="1216"/>
                  </a:moveTo>
                  <a:cubicBezTo>
                    <a:pt x="8987" y="1216"/>
                    <a:pt x="11182" y="3247"/>
                    <a:pt x="11436" y="5831"/>
                  </a:cubicBezTo>
                  <a:lnTo>
                    <a:pt x="1234" y="5831"/>
                  </a:lnTo>
                  <a:cubicBezTo>
                    <a:pt x="1488" y="3247"/>
                    <a:pt x="3673" y="1216"/>
                    <a:pt x="6330" y="1216"/>
                  </a:cubicBezTo>
                  <a:close/>
                  <a:moveTo>
                    <a:pt x="6330" y="1"/>
                  </a:moveTo>
                  <a:cubicBezTo>
                    <a:pt x="2839" y="1"/>
                    <a:pt x="1" y="2848"/>
                    <a:pt x="1" y="6339"/>
                  </a:cubicBezTo>
                  <a:cubicBezTo>
                    <a:pt x="1" y="6366"/>
                    <a:pt x="1" y="6394"/>
                    <a:pt x="1" y="6421"/>
                  </a:cubicBezTo>
                  <a:lnTo>
                    <a:pt x="1" y="6448"/>
                  </a:lnTo>
                  <a:cubicBezTo>
                    <a:pt x="1" y="6784"/>
                    <a:pt x="273" y="7046"/>
                    <a:pt x="599" y="7046"/>
                  </a:cubicBezTo>
                  <a:lnTo>
                    <a:pt x="12061" y="7046"/>
                  </a:lnTo>
                  <a:cubicBezTo>
                    <a:pt x="12388" y="7046"/>
                    <a:pt x="12660" y="6784"/>
                    <a:pt x="12660" y="6448"/>
                  </a:cubicBezTo>
                  <a:lnTo>
                    <a:pt x="12660" y="6421"/>
                  </a:lnTo>
                  <a:cubicBezTo>
                    <a:pt x="12669" y="6394"/>
                    <a:pt x="12669" y="6366"/>
                    <a:pt x="12669" y="6339"/>
                  </a:cubicBezTo>
                  <a:cubicBezTo>
                    <a:pt x="12669" y="2848"/>
                    <a:pt x="9821" y="1"/>
                    <a:pt x="63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6"/>
          <p:cNvGrpSpPr/>
          <p:nvPr/>
        </p:nvGrpSpPr>
        <p:grpSpPr>
          <a:xfrm>
            <a:off x="7756172" y="403067"/>
            <a:ext cx="294560" cy="393571"/>
            <a:chOff x="3636450" y="4208100"/>
            <a:chExt cx="444350" cy="593800"/>
          </a:xfrm>
        </p:grpSpPr>
        <p:sp>
          <p:nvSpPr>
            <p:cNvPr id="119" name="Google Shape;119;p6"/>
            <p:cNvSpPr/>
            <p:nvPr/>
          </p:nvSpPr>
          <p:spPr>
            <a:xfrm>
              <a:off x="3714425" y="4212000"/>
              <a:ext cx="289075" cy="432350"/>
            </a:xfrm>
            <a:custGeom>
              <a:avLst/>
              <a:gdLst/>
              <a:ahLst/>
              <a:cxnLst/>
              <a:rect l="l" t="t" r="r" b="b"/>
              <a:pathLst>
                <a:path w="11563" h="17294" extrusionOk="0">
                  <a:moveTo>
                    <a:pt x="5777" y="1361"/>
                  </a:moveTo>
                  <a:cubicBezTo>
                    <a:pt x="8216" y="1361"/>
                    <a:pt x="10202" y="3347"/>
                    <a:pt x="10202" y="5786"/>
                  </a:cubicBezTo>
                  <a:lnTo>
                    <a:pt x="10202" y="11508"/>
                  </a:lnTo>
                  <a:cubicBezTo>
                    <a:pt x="10202" y="13947"/>
                    <a:pt x="8216" y="15933"/>
                    <a:pt x="5777" y="15933"/>
                  </a:cubicBezTo>
                  <a:cubicBezTo>
                    <a:pt x="3338" y="15933"/>
                    <a:pt x="1361" y="13947"/>
                    <a:pt x="1361" y="11508"/>
                  </a:cubicBezTo>
                  <a:lnTo>
                    <a:pt x="1361" y="5786"/>
                  </a:lnTo>
                  <a:cubicBezTo>
                    <a:pt x="1361" y="3347"/>
                    <a:pt x="3338" y="1361"/>
                    <a:pt x="5777" y="1361"/>
                  </a:cubicBezTo>
                  <a:close/>
                  <a:moveTo>
                    <a:pt x="5777" y="1"/>
                  </a:moveTo>
                  <a:cubicBezTo>
                    <a:pt x="2594" y="1"/>
                    <a:pt x="1" y="2594"/>
                    <a:pt x="1" y="5786"/>
                  </a:cubicBezTo>
                  <a:lnTo>
                    <a:pt x="1" y="11508"/>
                  </a:lnTo>
                  <a:cubicBezTo>
                    <a:pt x="1" y="14700"/>
                    <a:pt x="2594" y="17293"/>
                    <a:pt x="5777" y="17293"/>
                  </a:cubicBezTo>
                  <a:cubicBezTo>
                    <a:pt x="8969" y="17293"/>
                    <a:pt x="11562" y="14700"/>
                    <a:pt x="11562" y="11508"/>
                  </a:cubicBezTo>
                  <a:lnTo>
                    <a:pt x="11562" y="5786"/>
                  </a:lnTo>
                  <a:cubicBezTo>
                    <a:pt x="11562" y="2594"/>
                    <a:pt x="8969" y="1"/>
                    <a:pt x="57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
            <p:cNvSpPr/>
            <p:nvPr/>
          </p:nvSpPr>
          <p:spPr>
            <a:xfrm>
              <a:off x="3843875" y="4612125"/>
              <a:ext cx="30175" cy="113600"/>
            </a:xfrm>
            <a:custGeom>
              <a:avLst/>
              <a:gdLst/>
              <a:ahLst/>
              <a:cxnLst/>
              <a:rect l="l" t="t" r="r" b="b"/>
              <a:pathLst>
                <a:path w="1207" h="4544" extrusionOk="0">
                  <a:moveTo>
                    <a:pt x="599" y="1"/>
                  </a:moveTo>
                  <a:cubicBezTo>
                    <a:pt x="272" y="1"/>
                    <a:pt x="0" y="273"/>
                    <a:pt x="0" y="608"/>
                  </a:cubicBezTo>
                  <a:lnTo>
                    <a:pt x="0" y="3936"/>
                  </a:lnTo>
                  <a:cubicBezTo>
                    <a:pt x="0" y="4272"/>
                    <a:pt x="272" y="4544"/>
                    <a:pt x="599" y="4544"/>
                  </a:cubicBezTo>
                  <a:cubicBezTo>
                    <a:pt x="934" y="4544"/>
                    <a:pt x="1206" y="4272"/>
                    <a:pt x="1206" y="3936"/>
                  </a:cubicBezTo>
                  <a:lnTo>
                    <a:pt x="1206" y="608"/>
                  </a:lnTo>
                  <a:cubicBezTo>
                    <a:pt x="1206" y="273"/>
                    <a:pt x="934" y="1"/>
                    <a:pt x="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a:off x="3696075" y="4708250"/>
              <a:ext cx="325100" cy="93650"/>
            </a:xfrm>
            <a:custGeom>
              <a:avLst/>
              <a:gdLst/>
              <a:ahLst/>
              <a:cxnLst/>
              <a:rect l="l" t="t" r="r" b="b"/>
              <a:pathLst>
                <a:path w="13004" h="3746" extrusionOk="0">
                  <a:moveTo>
                    <a:pt x="10718" y="1207"/>
                  </a:moveTo>
                  <a:cubicBezTo>
                    <a:pt x="11308" y="1207"/>
                    <a:pt x="11788" y="1696"/>
                    <a:pt x="11788" y="2286"/>
                  </a:cubicBezTo>
                  <a:cubicBezTo>
                    <a:pt x="11788" y="2422"/>
                    <a:pt x="11680" y="2531"/>
                    <a:pt x="11544" y="2531"/>
                  </a:cubicBezTo>
                  <a:lnTo>
                    <a:pt x="1460" y="2531"/>
                  </a:lnTo>
                  <a:cubicBezTo>
                    <a:pt x="1324" y="2531"/>
                    <a:pt x="1206" y="2422"/>
                    <a:pt x="1206" y="2286"/>
                  </a:cubicBezTo>
                  <a:cubicBezTo>
                    <a:pt x="1206" y="1696"/>
                    <a:pt x="1696" y="1207"/>
                    <a:pt x="2285" y="1207"/>
                  </a:cubicBezTo>
                  <a:close/>
                  <a:moveTo>
                    <a:pt x="2285" y="1"/>
                  </a:moveTo>
                  <a:cubicBezTo>
                    <a:pt x="1025" y="1"/>
                    <a:pt x="0" y="1025"/>
                    <a:pt x="0" y="2286"/>
                  </a:cubicBezTo>
                  <a:cubicBezTo>
                    <a:pt x="0" y="3093"/>
                    <a:pt x="653" y="3746"/>
                    <a:pt x="1460" y="3746"/>
                  </a:cubicBezTo>
                  <a:lnTo>
                    <a:pt x="11544" y="3746"/>
                  </a:lnTo>
                  <a:cubicBezTo>
                    <a:pt x="12342" y="3746"/>
                    <a:pt x="13004" y="3093"/>
                    <a:pt x="13004" y="2286"/>
                  </a:cubicBezTo>
                  <a:cubicBezTo>
                    <a:pt x="13004" y="1025"/>
                    <a:pt x="11979" y="1"/>
                    <a:pt x="107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6"/>
            <p:cNvSpPr/>
            <p:nvPr/>
          </p:nvSpPr>
          <p:spPr>
            <a:xfrm>
              <a:off x="3636450" y="4208100"/>
              <a:ext cx="444350" cy="441700"/>
            </a:xfrm>
            <a:custGeom>
              <a:avLst/>
              <a:gdLst/>
              <a:ahLst/>
              <a:cxnLst/>
              <a:rect l="l" t="t" r="r" b="b"/>
              <a:pathLst>
                <a:path w="17774" h="17668" extrusionOk="0">
                  <a:moveTo>
                    <a:pt x="17111" y="0"/>
                  </a:moveTo>
                  <a:cubicBezTo>
                    <a:pt x="16957" y="0"/>
                    <a:pt x="16803" y="62"/>
                    <a:pt x="16685" y="184"/>
                  </a:cubicBezTo>
                  <a:lnTo>
                    <a:pt x="236" y="16633"/>
                  </a:lnTo>
                  <a:cubicBezTo>
                    <a:pt x="0" y="16869"/>
                    <a:pt x="0" y="17250"/>
                    <a:pt x="236" y="17486"/>
                  </a:cubicBezTo>
                  <a:cubicBezTo>
                    <a:pt x="354" y="17604"/>
                    <a:pt x="508" y="17667"/>
                    <a:pt x="662" y="17667"/>
                  </a:cubicBezTo>
                  <a:cubicBezTo>
                    <a:pt x="816" y="17667"/>
                    <a:pt x="970" y="17604"/>
                    <a:pt x="1088" y="17486"/>
                  </a:cubicBezTo>
                  <a:lnTo>
                    <a:pt x="17538" y="1036"/>
                  </a:lnTo>
                  <a:cubicBezTo>
                    <a:pt x="17773" y="801"/>
                    <a:pt x="17773" y="420"/>
                    <a:pt x="17538" y="184"/>
                  </a:cubicBezTo>
                  <a:cubicBezTo>
                    <a:pt x="17420" y="62"/>
                    <a:pt x="17266" y="0"/>
                    <a:pt x="171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6"/>
          <p:cNvGrpSpPr/>
          <p:nvPr/>
        </p:nvGrpSpPr>
        <p:grpSpPr>
          <a:xfrm>
            <a:off x="8365411" y="433251"/>
            <a:ext cx="409597" cy="333178"/>
            <a:chOff x="2470650" y="2582625"/>
            <a:chExt cx="700525" cy="569925"/>
          </a:xfrm>
        </p:grpSpPr>
        <p:sp>
          <p:nvSpPr>
            <p:cNvPr id="124" name="Google Shape;124;p6"/>
            <p:cNvSpPr/>
            <p:nvPr/>
          </p:nvSpPr>
          <p:spPr>
            <a:xfrm>
              <a:off x="3103375" y="2747650"/>
              <a:ext cx="67800" cy="67800"/>
            </a:xfrm>
            <a:custGeom>
              <a:avLst/>
              <a:gdLst/>
              <a:ahLst/>
              <a:cxnLst/>
              <a:rect l="l" t="t" r="r" b="b"/>
              <a:pathLst>
                <a:path w="2712" h="2712" extrusionOk="0">
                  <a:moveTo>
                    <a:pt x="1351" y="1"/>
                  </a:moveTo>
                  <a:cubicBezTo>
                    <a:pt x="608" y="1"/>
                    <a:pt x="0" y="608"/>
                    <a:pt x="0" y="1352"/>
                  </a:cubicBezTo>
                  <a:cubicBezTo>
                    <a:pt x="0" y="2104"/>
                    <a:pt x="608" y="2712"/>
                    <a:pt x="1351" y="2712"/>
                  </a:cubicBezTo>
                  <a:cubicBezTo>
                    <a:pt x="2104" y="2712"/>
                    <a:pt x="2711" y="2104"/>
                    <a:pt x="2711" y="1352"/>
                  </a:cubicBezTo>
                  <a:cubicBezTo>
                    <a:pt x="2711" y="608"/>
                    <a:pt x="2104" y="1"/>
                    <a:pt x="13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p:nvPr/>
          </p:nvSpPr>
          <p:spPr>
            <a:xfrm>
              <a:off x="2470650" y="2582625"/>
              <a:ext cx="681700" cy="569925"/>
            </a:xfrm>
            <a:custGeom>
              <a:avLst/>
              <a:gdLst/>
              <a:ahLst/>
              <a:cxnLst/>
              <a:rect l="l" t="t" r="r" b="b"/>
              <a:pathLst>
                <a:path w="27268" h="22797" extrusionOk="0">
                  <a:moveTo>
                    <a:pt x="3020" y="0"/>
                  </a:moveTo>
                  <a:cubicBezTo>
                    <a:pt x="1352" y="0"/>
                    <a:pt x="0" y="1360"/>
                    <a:pt x="0" y="3029"/>
                  </a:cubicBezTo>
                  <a:lnTo>
                    <a:pt x="0" y="19768"/>
                  </a:lnTo>
                  <a:cubicBezTo>
                    <a:pt x="0" y="21437"/>
                    <a:pt x="1352" y="22797"/>
                    <a:pt x="3020" y="22797"/>
                  </a:cubicBezTo>
                  <a:lnTo>
                    <a:pt x="24248" y="22797"/>
                  </a:lnTo>
                  <a:cubicBezTo>
                    <a:pt x="25917" y="22797"/>
                    <a:pt x="27268" y="21437"/>
                    <a:pt x="27268" y="19768"/>
                  </a:cubicBezTo>
                  <a:lnTo>
                    <a:pt x="27268" y="12070"/>
                  </a:lnTo>
                  <a:lnTo>
                    <a:pt x="27268" y="11154"/>
                  </a:lnTo>
                  <a:cubicBezTo>
                    <a:pt x="27268" y="10827"/>
                    <a:pt x="26996" y="10555"/>
                    <a:pt x="26660" y="10555"/>
                  </a:cubicBezTo>
                  <a:cubicBezTo>
                    <a:pt x="26334" y="10555"/>
                    <a:pt x="26062" y="10827"/>
                    <a:pt x="26062" y="11154"/>
                  </a:cubicBezTo>
                  <a:lnTo>
                    <a:pt x="26062" y="13584"/>
                  </a:lnTo>
                  <a:lnTo>
                    <a:pt x="26062" y="19768"/>
                  </a:lnTo>
                  <a:cubicBezTo>
                    <a:pt x="26062" y="20775"/>
                    <a:pt x="25246" y="21582"/>
                    <a:pt x="24248" y="21582"/>
                  </a:cubicBezTo>
                  <a:lnTo>
                    <a:pt x="3020" y="21582"/>
                  </a:lnTo>
                  <a:cubicBezTo>
                    <a:pt x="2023" y="21582"/>
                    <a:pt x="1206" y="20775"/>
                    <a:pt x="1206" y="19768"/>
                  </a:cubicBezTo>
                  <a:lnTo>
                    <a:pt x="1206" y="3029"/>
                  </a:lnTo>
                  <a:cubicBezTo>
                    <a:pt x="1206" y="2022"/>
                    <a:pt x="2023" y="1215"/>
                    <a:pt x="3020" y="1215"/>
                  </a:cubicBezTo>
                  <a:lnTo>
                    <a:pt x="24248" y="1215"/>
                  </a:lnTo>
                  <a:cubicBezTo>
                    <a:pt x="25246" y="1215"/>
                    <a:pt x="26062" y="2022"/>
                    <a:pt x="26062" y="3029"/>
                  </a:cubicBezTo>
                  <a:lnTo>
                    <a:pt x="26062" y="5323"/>
                  </a:lnTo>
                  <a:cubicBezTo>
                    <a:pt x="26062" y="5649"/>
                    <a:pt x="26325" y="5921"/>
                    <a:pt x="26660" y="5921"/>
                  </a:cubicBezTo>
                  <a:cubicBezTo>
                    <a:pt x="26996" y="5921"/>
                    <a:pt x="27268" y="5649"/>
                    <a:pt x="27268" y="5323"/>
                  </a:cubicBezTo>
                  <a:lnTo>
                    <a:pt x="27268" y="3029"/>
                  </a:lnTo>
                  <a:cubicBezTo>
                    <a:pt x="27268" y="1360"/>
                    <a:pt x="25917" y="0"/>
                    <a:pt x="24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a:off x="2732025" y="2734950"/>
              <a:ext cx="160750" cy="161000"/>
            </a:xfrm>
            <a:custGeom>
              <a:avLst/>
              <a:gdLst/>
              <a:ahLst/>
              <a:cxnLst/>
              <a:rect l="l" t="t" r="r" b="b"/>
              <a:pathLst>
                <a:path w="6430" h="6440" extrusionOk="0">
                  <a:moveTo>
                    <a:pt x="3211" y="1044"/>
                  </a:moveTo>
                  <a:cubicBezTo>
                    <a:pt x="4417" y="1044"/>
                    <a:pt x="5387" y="2023"/>
                    <a:pt x="5387" y="3220"/>
                  </a:cubicBezTo>
                  <a:cubicBezTo>
                    <a:pt x="5387" y="4417"/>
                    <a:pt x="4417" y="5387"/>
                    <a:pt x="3211" y="5387"/>
                  </a:cubicBezTo>
                  <a:cubicBezTo>
                    <a:pt x="2014" y="5387"/>
                    <a:pt x="1044" y="4417"/>
                    <a:pt x="1044" y="3220"/>
                  </a:cubicBezTo>
                  <a:cubicBezTo>
                    <a:pt x="1044" y="2023"/>
                    <a:pt x="2014" y="1044"/>
                    <a:pt x="3211" y="1044"/>
                  </a:cubicBezTo>
                  <a:close/>
                  <a:moveTo>
                    <a:pt x="3211" y="1"/>
                  </a:moveTo>
                  <a:cubicBezTo>
                    <a:pt x="1443" y="1"/>
                    <a:pt x="1" y="1443"/>
                    <a:pt x="1" y="3220"/>
                  </a:cubicBezTo>
                  <a:cubicBezTo>
                    <a:pt x="1" y="4988"/>
                    <a:pt x="1443" y="6439"/>
                    <a:pt x="3211" y="6439"/>
                  </a:cubicBezTo>
                  <a:cubicBezTo>
                    <a:pt x="4988" y="6439"/>
                    <a:pt x="6430" y="4988"/>
                    <a:pt x="6430" y="3220"/>
                  </a:cubicBezTo>
                  <a:cubicBezTo>
                    <a:pt x="6430" y="1443"/>
                    <a:pt x="4988" y="1"/>
                    <a:pt x="3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6"/>
            <p:cNvSpPr/>
            <p:nvPr/>
          </p:nvSpPr>
          <p:spPr>
            <a:xfrm>
              <a:off x="2687150" y="2870075"/>
              <a:ext cx="254150" cy="141925"/>
            </a:xfrm>
            <a:custGeom>
              <a:avLst/>
              <a:gdLst/>
              <a:ahLst/>
              <a:cxnLst/>
              <a:rect l="l" t="t" r="r" b="b"/>
              <a:pathLst>
                <a:path w="10166" h="5677" extrusionOk="0">
                  <a:moveTo>
                    <a:pt x="5078" y="1043"/>
                  </a:moveTo>
                  <a:cubicBezTo>
                    <a:pt x="6865" y="1043"/>
                    <a:pt x="8461" y="2231"/>
                    <a:pt x="8959" y="3945"/>
                  </a:cubicBezTo>
                  <a:cubicBezTo>
                    <a:pt x="9023" y="4172"/>
                    <a:pt x="9068" y="4398"/>
                    <a:pt x="9096" y="4634"/>
                  </a:cubicBezTo>
                  <a:lnTo>
                    <a:pt x="1070" y="4634"/>
                  </a:lnTo>
                  <a:cubicBezTo>
                    <a:pt x="1288" y="2621"/>
                    <a:pt x="3002" y="1043"/>
                    <a:pt x="5078" y="1043"/>
                  </a:cubicBezTo>
                  <a:close/>
                  <a:moveTo>
                    <a:pt x="5078" y="0"/>
                  </a:moveTo>
                  <a:cubicBezTo>
                    <a:pt x="2276" y="0"/>
                    <a:pt x="0" y="2276"/>
                    <a:pt x="0" y="5078"/>
                  </a:cubicBezTo>
                  <a:cubicBezTo>
                    <a:pt x="0" y="5096"/>
                    <a:pt x="0" y="5124"/>
                    <a:pt x="0" y="5142"/>
                  </a:cubicBezTo>
                  <a:lnTo>
                    <a:pt x="0" y="5169"/>
                  </a:lnTo>
                  <a:cubicBezTo>
                    <a:pt x="9" y="5450"/>
                    <a:pt x="245" y="5677"/>
                    <a:pt x="526" y="5677"/>
                  </a:cubicBezTo>
                  <a:lnTo>
                    <a:pt x="9640" y="5677"/>
                  </a:lnTo>
                  <a:cubicBezTo>
                    <a:pt x="9921" y="5677"/>
                    <a:pt x="10156" y="5450"/>
                    <a:pt x="10156" y="5169"/>
                  </a:cubicBezTo>
                  <a:lnTo>
                    <a:pt x="10156" y="5142"/>
                  </a:lnTo>
                  <a:cubicBezTo>
                    <a:pt x="10156" y="5124"/>
                    <a:pt x="10166" y="5096"/>
                    <a:pt x="10166" y="5078"/>
                  </a:cubicBezTo>
                  <a:cubicBezTo>
                    <a:pt x="10166" y="4589"/>
                    <a:pt x="10093" y="4117"/>
                    <a:pt x="9957" y="3655"/>
                  </a:cubicBezTo>
                  <a:cubicBezTo>
                    <a:pt x="9331" y="1496"/>
                    <a:pt x="7327" y="0"/>
                    <a:pt x="50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a:off x="2626400" y="2773275"/>
              <a:ext cx="102250" cy="102475"/>
            </a:xfrm>
            <a:custGeom>
              <a:avLst/>
              <a:gdLst/>
              <a:ahLst/>
              <a:cxnLst/>
              <a:rect l="l" t="t" r="r" b="b"/>
              <a:pathLst>
                <a:path w="4090" h="4099" extrusionOk="0">
                  <a:moveTo>
                    <a:pt x="2049" y="880"/>
                  </a:moveTo>
                  <a:cubicBezTo>
                    <a:pt x="2693" y="880"/>
                    <a:pt x="3219" y="1406"/>
                    <a:pt x="3219" y="2050"/>
                  </a:cubicBezTo>
                  <a:cubicBezTo>
                    <a:pt x="3219" y="2693"/>
                    <a:pt x="2693" y="3219"/>
                    <a:pt x="2049" y="3219"/>
                  </a:cubicBezTo>
                  <a:cubicBezTo>
                    <a:pt x="1406" y="3219"/>
                    <a:pt x="880" y="2693"/>
                    <a:pt x="880" y="2050"/>
                  </a:cubicBezTo>
                  <a:cubicBezTo>
                    <a:pt x="880" y="1406"/>
                    <a:pt x="1406" y="880"/>
                    <a:pt x="2049" y="880"/>
                  </a:cubicBezTo>
                  <a:close/>
                  <a:moveTo>
                    <a:pt x="2049" y="0"/>
                  </a:moveTo>
                  <a:cubicBezTo>
                    <a:pt x="916" y="0"/>
                    <a:pt x="0" y="925"/>
                    <a:pt x="0" y="2050"/>
                  </a:cubicBezTo>
                  <a:cubicBezTo>
                    <a:pt x="0" y="3174"/>
                    <a:pt x="916" y="4099"/>
                    <a:pt x="2049" y="4099"/>
                  </a:cubicBezTo>
                  <a:cubicBezTo>
                    <a:pt x="3174" y="4099"/>
                    <a:pt x="4090" y="3174"/>
                    <a:pt x="4090" y="2050"/>
                  </a:cubicBezTo>
                  <a:cubicBezTo>
                    <a:pt x="4090" y="925"/>
                    <a:pt x="3174" y="0"/>
                    <a:pt x="20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a:off x="2599650" y="2853975"/>
              <a:ext cx="152575" cy="91150"/>
            </a:xfrm>
            <a:custGeom>
              <a:avLst/>
              <a:gdLst/>
              <a:ahLst/>
              <a:cxnLst/>
              <a:rect l="l" t="t" r="r" b="b"/>
              <a:pathLst>
                <a:path w="6103" h="3646" extrusionOk="0">
                  <a:moveTo>
                    <a:pt x="3156" y="0"/>
                  </a:moveTo>
                  <a:cubicBezTo>
                    <a:pt x="1415" y="0"/>
                    <a:pt x="0" y="1415"/>
                    <a:pt x="0" y="3156"/>
                  </a:cubicBezTo>
                  <a:cubicBezTo>
                    <a:pt x="0" y="3174"/>
                    <a:pt x="0" y="3183"/>
                    <a:pt x="0" y="3211"/>
                  </a:cubicBezTo>
                  <a:cubicBezTo>
                    <a:pt x="9" y="3455"/>
                    <a:pt x="200" y="3646"/>
                    <a:pt x="444" y="3646"/>
                  </a:cubicBezTo>
                  <a:lnTo>
                    <a:pt x="4761" y="3646"/>
                  </a:lnTo>
                  <a:cubicBezTo>
                    <a:pt x="5006" y="3646"/>
                    <a:pt x="5205" y="3446"/>
                    <a:pt x="5205" y="3211"/>
                  </a:cubicBezTo>
                  <a:cubicBezTo>
                    <a:pt x="5205" y="2966"/>
                    <a:pt x="5006" y="2766"/>
                    <a:pt x="4761" y="2766"/>
                  </a:cubicBezTo>
                  <a:lnTo>
                    <a:pt x="907" y="2766"/>
                  </a:lnTo>
                  <a:cubicBezTo>
                    <a:pt x="1097" y="1696"/>
                    <a:pt x="2031" y="871"/>
                    <a:pt x="3156" y="871"/>
                  </a:cubicBezTo>
                  <a:cubicBezTo>
                    <a:pt x="4035" y="871"/>
                    <a:pt x="4824" y="1361"/>
                    <a:pt x="5214" y="2150"/>
                  </a:cubicBezTo>
                  <a:cubicBezTo>
                    <a:pt x="5285" y="2305"/>
                    <a:pt x="5439" y="2395"/>
                    <a:pt x="5600" y="2395"/>
                  </a:cubicBezTo>
                  <a:cubicBezTo>
                    <a:pt x="5666" y="2395"/>
                    <a:pt x="5732" y="2380"/>
                    <a:pt x="5795" y="2349"/>
                  </a:cubicBezTo>
                  <a:cubicBezTo>
                    <a:pt x="6012" y="2249"/>
                    <a:pt x="6103" y="1986"/>
                    <a:pt x="5994" y="1769"/>
                  </a:cubicBezTo>
                  <a:cubicBezTo>
                    <a:pt x="5459" y="681"/>
                    <a:pt x="4371" y="0"/>
                    <a:pt x="3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a:off x="2897525" y="2773275"/>
              <a:ext cx="102275" cy="102475"/>
            </a:xfrm>
            <a:custGeom>
              <a:avLst/>
              <a:gdLst/>
              <a:ahLst/>
              <a:cxnLst/>
              <a:rect l="l" t="t" r="r" b="b"/>
              <a:pathLst>
                <a:path w="4091" h="4099" extrusionOk="0">
                  <a:moveTo>
                    <a:pt x="2041" y="880"/>
                  </a:moveTo>
                  <a:cubicBezTo>
                    <a:pt x="2694" y="880"/>
                    <a:pt x="3220" y="1406"/>
                    <a:pt x="3220" y="2050"/>
                  </a:cubicBezTo>
                  <a:cubicBezTo>
                    <a:pt x="3220" y="2693"/>
                    <a:pt x="2694" y="3219"/>
                    <a:pt x="2041" y="3219"/>
                  </a:cubicBezTo>
                  <a:cubicBezTo>
                    <a:pt x="1397" y="3219"/>
                    <a:pt x="871" y="2693"/>
                    <a:pt x="871" y="2050"/>
                  </a:cubicBezTo>
                  <a:cubicBezTo>
                    <a:pt x="871" y="1406"/>
                    <a:pt x="1397" y="880"/>
                    <a:pt x="2041" y="880"/>
                  </a:cubicBezTo>
                  <a:close/>
                  <a:moveTo>
                    <a:pt x="2041" y="0"/>
                  </a:moveTo>
                  <a:cubicBezTo>
                    <a:pt x="916" y="0"/>
                    <a:pt x="0" y="925"/>
                    <a:pt x="0" y="2050"/>
                  </a:cubicBezTo>
                  <a:cubicBezTo>
                    <a:pt x="0" y="3174"/>
                    <a:pt x="916" y="4099"/>
                    <a:pt x="2041" y="4099"/>
                  </a:cubicBezTo>
                  <a:cubicBezTo>
                    <a:pt x="3174" y="4099"/>
                    <a:pt x="4090" y="3174"/>
                    <a:pt x="4090" y="2050"/>
                  </a:cubicBezTo>
                  <a:cubicBezTo>
                    <a:pt x="4090" y="925"/>
                    <a:pt x="3174" y="0"/>
                    <a:pt x="20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a:off x="2877350" y="2853975"/>
              <a:ext cx="151225" cy="91150"/>
            </a:xfrm>
            <a:custGeom>
              <a:avLst/>
              <a:gdLst/>
              <a:ahLst/>
              <a:cxnLst/>
              <a:rect l="l" t="t" r="r" b="b"/>
              <a:pathLst>
                <a:path w="6049" h="3646" extrusionOk="0">
                  <a:moveTo>
                    <a:pt x="2893" y="0"/>
                  </a:moveTo>
                  <a:cubicBezTo>
                    <a:pt x="1732" y="0"/>
                    <a:pt x="671" y="635"/>
                    <a:pt x="118" y="1651"/>
                  </a:cubicBezTo>
                  <a:cubicBezTo>
                    <a:pt x="0" y="1868"/>
                    <a:pt x="82" y="2131"/>
                    <a:pt x="291" y="2249"/>
                  </a:cubicBezTo>
                  <a:cubicBezTo>
                    <a:pt x="358" y="2283"/>
                    <a:pt x="430" y="2299"/>
                    <a:pt x="500" y="2299"/>
                  </a:cubicBezTo>
                  <a:cubicBezTo>
                    <a:pt x="657" y="2299"/>
                    <a:pt x="808" y="2218"/>
                    <a:pt x="889" y="2068"/>
                  </a:cubicBezTo>
                  <a:cubicBezTo>
                    <a:pt x="1288" y="1333"/>
                    <a:pt x="2059" y="871"/>
                    <a:pt x="2893" y="871"/>
                  </a:cubicBezTo>
                  <a:cubicBezTo>
                    <a:pt x="4017" y="871"/>
                    <a:pt x="4951" y="1687"/>
                    <a:pt x="5142" y="2766"/>
                  </a:cubicBezTo>
                  <a:lnTo>
                    <a:pt x="1152" y="2766"/>
                  </a:lnTo>
                  <a:cubicBezTo>
                    <a:pt x="907" y="2766"/>
                    <a:pt x="717" y="2966"/>
                    <a:pt x="717" y="3211"/>
                  </a:cubicBezTo>
                  <a:cubicBezTo>
                    <a:pt x="717" y="3446"/>
                    <a:pt x="907" y="3646"/>
                    <a:pt x="1152" y="3646"/>
                  </a:cubicBezTo>
                  <a:lnTo>
                    <a:pt x="5613" y="3646"/>
                  </a:lnTo>
                  <a:cubicBezTo>
                    <a:pt x="5849" y="3646"/>
                    <a:pt x="6049" y="3437"/>
                    <a:pt x="6049" y="3201"/>
                  </a:cubicBezTo>
                  <a:cubicBezTo>
                    <a:pt x="6049" y="3183"/>
                    <a:pt x="6049" y="3174"/>
                    <a:pt x="6049" y="3156"/>
                  </a:cubicBezTo>
                  <a:cubicBezTo>
                    <a:pt x="6049" y="1415"/>
                    <a:pt x="4634" y="0"/>
                    <a:pt x="28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extLst>
    <p:ext uri="{DCECCB84-F9BA-43D5-87BE-67443E8EF086}">
      <p15:sldGuideLst xmlns:p15="http://schemas.microsoft.com/office/powerpoint/2012/main">
        <p15:guide id="1" pos="179">
          <p15:clr>
            <a:srgbClr val="FA7B17"/>
          </p15:clr>
        </p15:guide>
        <p15:guide id="2" pos="5588">
          <p15:clr>
            <a:srgbClr val="FA7B17"/>
          </p15:clr>
        </p15:guide>
        <p15:guide id="3" orient="horz" pos="189">
          <p15:clr>
            <a:srgbClr val="FA7B17"/>
          </p15:clr>
        </p15:guide>
        <p15:guide id="4" orient="horz" pos="3048">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jercicios">
  <p:cSld name="TITLE_1_2_1">
    <p:spTree>
      <p:nvGrpSpPr>
        <p:cNvPr id="1" name="Shape 132"/>
        <p:cNvGrpSpPr/>
        <p:nvPr/>
      </p:nvGrpSpPr>
      <p:grpSpPr>
        <a:xfrm>
          <a:off x="0" y="0"/>
          <a:ext cx="0" cy="0"/>
          <a:chOff x="0" y="0"/>
          <a:chExt cx="0" cy="0"/>
        </a:xfrm>
      </p:grpSpPr>
      <p:sp>
        <p:nvSpPr>
          <p:cNvPr id="134" name="Google Shape;134;p7"/>
          <p:cNvSpPr txBox="1">
            <a:spLocks noGrp="1"/>
          </p:cNvSpPr>
          <p:nvPr>
            <p:ph type="title"/>
          </p:nvPr>
        </p:nvSpPr>
        <p:spPr>
          <a:xfrm>
            <a:off x="311700" y="200475"/>
            <a:ext cx="56130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1pPr>
            <a:lvl2pPr lvl="1"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2pPr>
            <a:lvl3pPr lvl="2"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3pPr>
            <a:lvl4pPr lvl="3"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4pPr>
            <a:lvl5pPr lvl="4"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5pPr>
            <a:lvl6pPr lvl="5"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6pPr>
            <a:lvl7pPr lvl="6"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7pPr>
            <a:lvl8pPr lvl="7"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8pPr>
            <a:lvl9pPr lvl="8"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9pPr>
          </a:lstStyle>
          <a:p>
            <a:endParaRPr/>
          </a:p>
        </p:txBody>
      </p:sp>
      <p:grpSp>
        <p:nvGrpSpPr>
          <p:cNvPr id="139" name="Google Shape;139;p7"/>
          <p:cNvGrpSpPr/>
          <p:nvPr/>
        </p:nvGrpSpPr>
        <p:grpSpPr>
          <a:xfrm>
            <a:off x="7071503" y="423208"/>
            <a:ext cx="330394" cy="353291"/>
            <a:chOff x="729025" y="4159875"/>
            <a:chExt cx="624800" cy="668100"/>
          </a:xfrm>
        </p:grpSpPr>
        <p:sp>
          <p:nvSpPr>
            <p:cNvPr id="140" name="Google Shape;140;p7"/>
            <p:cNvSpPr/>
            <p:nvPr/>
          </p:nvSpPr>
          <p:spPr>
            <a:xfrm>
              <a:off x="785475" y="4419675"/>
              <a:ext cx="199525" cy="199500"/>
            </a:xfrm>
            <a:custGeom>
              <a:avLst/>
              <a:gdLst/>
              <a:ahLst/>
              <a:cxnLst/>
              <a:rect l="l" t="t" r="r" b="b"/>
              <a:pathLst>
                <a:path w="7981" h="7980" extrusionOk="0">
                  <a:moveTo>
                    <a:pt x="3990" y="1206"/>
                  </a:moveTo>
                  <a:cubicBezTo>
                    <a:pt x="5523" y="1206"/>
                    <a:pt x="6774" y="2457"/>
                    <a:pt x="6774" y="3990"/>
                  </a:cubicBezTo>
                  <a:cubicBezTo>
                    <a:pt x="6774" y="5522"/>
                    <a:pt x="5523" y="6774"/>
                    <a:pt x="3990" y="6774"/>
                  </a:cubicBezTo>
                  <a:cubicBezTo>
                    <a:pt x="2458" y="6774"/>
                    <a:pt x="1206" y="5522"/>
                    <a:pt x="1206" y="3990"/>
                  </a:cubicBezTo>
                  <a:cubicBezTo>
                    <a:pt x="1206" y="2457"/>
                    <a:pt x="2458" y="1206"/>
                    <a:pt x="3990" y="1206"/>
                  </a:cubicBezTo>
                  <a:close/>
                  <a:moveTo>
                    <a:pt x="3990" y="0"/>
                  </a:moveTo>
                  <a:cubicBezTo>
                    <a:pt x="1787" y="0"/>
                    <a:pt x="0" y="1786"/>
                    <a:pt x="0" y="3990"/>
                  </a:cubicBezTo>
                  <a:cubicBezTo>
                    <a:pt x="0" y="6193"/>
                    <a:pt x="1787" y="7980"/>
                    <a:pt x="3990" y="7980"/>
                  </a:cubicBezTo>
                  <a:cubicBezTo>
                    <a:pt x="6194" y="7980"/>
                    <a:pt x="7980" y="6193"/>
                    <a:pt x="7980" y="3990"/>
                  </a:cubicBezTo>
                  <a:cubicBezTo>
                    <a:pt x="7980" y="1786"/>
                    <a:pt x="6194" y="0"/>
                    <a:pt x="39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a:off x="864125" y="4159875"/>
              <a:ext cx="280225" cy="236925"/>
            </a:xfrm>
            <a:custGeom>
              <a:avLst/>
              <a:gdLst/>
              <a:ahLst/>
              <a:cxnLst/>
              <a:rect l="l" t="t" r="r" b="b"/>
              <a:pathLst>
                <a:path w="11209" h="9477" extrusionOk="0">
                  <a:moveTo>
                    <a:pt x="8933" y="1206"/>
                  </a:moveTo>
                  <a:cubicBezTo>
                    <a:pt x="9513" y="1206"/>
                    <a:pt x="9994" y="1560"/>
                    <a:pt x="9994" y="1977"/>
                  </a:cubicBezTo>
                  <a:lnTo>
                    <a:pt x="9994" y="5423"/>
                  </a:lnTo>
                  <a:cubicBezTo>
                    <a:pt x="9994" y="5849"/>
                    <a:pt x="9513" y="6203"/>
                    <a:pt x="8933" y="6203"/>
                  </a:cubicBezTo>
                  <a:lnTo>
                    <a:pt x="3111" y="6203"/>
                  </a:lnTo>
                  <a:cubicBezTo>
                    <a:pt x="2966" y="6203"/>
                    <a:pt x="2830" y="6248"/>
                    <a:pt x="2721" y="6339"/>
                  </a:cubicBezTo>
                  <a:lnTo>
                    <a:pt x="1216" y="7590"/>
                  </a:lnTo>
                  <a:lnTo>
                    <a:pt x="1216" y="1977"/>
                  </a:lnTo>
                  <a:cubicBezTo>
                    <a:pt x="1216" y="1560"/>
                    <a:pt x="1697" y="1206"/>
                    <a:pt x="2277" y="1206"/>
                  </a:cubicBezTo>
                  <a:close/>
                  <a:moveTo>
                    <a:pt x="2277" y="0"/>
                  </a:moveTo>
                  <a:cubicBezTo>
                    <a:pt x="1026" y="0"/>
                    <a:pt x="1" y="889"/>
                    <a:pt x="1" y="1977"/>
                  </a:cubicBezTo>
                  <a:lnTo>
                    <a:pt x="1" y="8878"/>
                  </a:lnTo>
                  <a:cubicBezTo>
                    <a:pt x="1" y="9104"/>
                    <a:pt x="137" y="9322"/>
                    <a:pt x="355" y="9422"/>
                  </a:cubicBezTo>
                  <a:cubicBezTo>
                    <a:pt x="436" y="9458"/>
                    <a:pt x="518" y="9476"/>
                    <a:pt x="609" y="9476"/>
                  </a:cubicBezTo>
                  <a:cubicBezTo>
                    <a:pt x="745" y="9476"/>
                    <a:pt x="881" y="9431"/>
                    <a:pt x="989" y="9340"/>
                  </a:cubicBezTo>
                  <a:lnTo>
                    <a:pt x="3329" y="7409"/>
                  </a:lnTo>
                  <a:lnTo>
                    <a:pt x="8933" y="7409"/>
                  </a:lnTo>
                  <a:cubicBezTo>
                    <a:pt x="10184" y="7409"/>
                    <a:pt x="11209" y="6520"/>
                    <a:pt x="11209" y="5423"/>
                  </a:cubicBezTo>
                  <a:lnTo>
                    <a:pt x="11209" y="1977"/>
                  </a:lnTo>
                  <a:cubicBezTo>
                    <a:pt x="11209" y="889"/>
                    <a:pt x="10184" y="0"/>
                    <a:pt x="89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7"/>
            <p:cNvSpPr/>
            <p:nvPr/>
          </p:nvSpPr>
          <p:spPr>
            <a:xfrm>
              <a:off x="1022150" y="4261200"/>
              <a:ext cx="253250" cy="214925"/>
            </a:xfrm>
            <a:custGeom>
              <a:avLst/>
              <a:gdLst/>
              <a:ahLst/>
              <a:cxnLst/>
              <a:rect l="l" t="t" r="r" b="b"/>
              <a:pathLst>
                <a:path w="10130" h="8597" extrusionOk="0">
                  <a:moveTo>
                    <a:pt x="4280" y="1"/>
                  </a:moveTo>
                  <a:cubicBezTo>
                    <a:pt x="3945" y="1"/>
                    <a:pt x="3673" y="273"/>
                    <a:pt x="3673" y="608"/>
                  </a:cubicBezTo>
                  <a:cubicBezTo>
                    <a:pt x="3673" y="935"/>
                    <a:pt x="3945" y="1207"/>
                    <a:pt x="4280" y="1207"/>
                  </a:cubicBezTo>
                  <a:lnTo>
                    <a:pt x="8044" y="1207"/>
                  </a:lnTo>
                  <a:cubicBezTo>
                    <a:pt x="8515" y="1207"/>
                    <a:pt x="8923" y="1497"/>
                    <a:pt x="8923" y="1832"/>
                  </a:cubicBezTo>
                  <a:lnTo>
                    <a:pt x="8923" y="6711"/>
                  </a:lnTo>
                  <a:lnTo>
                    <a:pt x="7681" y="5677"/>
                  </a:lnTo>
                  <a:cubicBezTo>
                    <a:pt x="7572" y="5586"/>
                    <a:pt x="7436" y="5541"/>
                    <a:pt x="7300" y="5541"/>
                  </a:cubicBezTo>
                  <a:lnTo>
                    <a:pt x="2086" y="5541"/>
                  </a:lnTo>
                  <a:cubicBezTo>
                    <a:pt x="1614" y="5541"/>
                    <a:pt x="1206" y="5251"/>
                    <a:pt x="1206" y="4915"/>
                  </a:cubicBezTo>
                  <a:lnTo>
                    <a:pt x="1206" y="2748"/>
                  </a:lnTo>
                  <a:cubicBezTo>
                    <a:pt x="1206" y="2422"/>
                    <a:pt x="934" y="2150"/>
                    <a:pt x="599" y="2150"/>
                  </a:cubicBezTo>
                  <a:cubicBezTo>
                    <a:pt x="272" y="2150"/>
                    <a:pt x="0" y="2422"/>
                    <a:pt x="0" y="2748"/>
                  </a:cubicBezTo>
                  <a:lnTo>
                    <a:pt x="0" y="4915"/>
                  </a:lnTo>
                  <a:cubicBezTo>
                    <a:pt x="0" y="5922"/>
                    <a:pt x="934" y="6747"/>
                    <a:pt x="2086" y="6747"/>
                  </a:cubicBezTo>
                  <a:lnTo>
                    <a:pt x="7082" y="6747"/>
                  </a:lnTo>
                  <a:lnTo>
                    <a:pt x="9141" y="8461"/>
                  </a:lnTo>
                  <a:cubicBezTo>
                    <a:pt x="9250" y="8552"/>
                    <a:pt x="9386" y="8597"/>
                    <a:pt x="9531" y="8597"/>
                  </a:cubicBezTo>
                  <a:cubicBezTo>
                    <a:pt x="9612" y="8597"/>
                    <a:pt x="9703" y="8579"/>
                    <a:pt x="9785" y="8543"/>
                  </a:cubicBezTo>
                  <a:cubicBezTo>
                    <a:pt x="9993" y="8443"/>
                    <a:pt x="10129" y="8225"/>
                    <a:pt x="10129" y="7989"/>
                  </a:cubicBezTo>
                  <a:lnTo>
                    <a:pt x="10129" y="1832"/>
                  </a:lnTo>
                  <a:cubicBezTo>
                    <a:pt x="10129" y="826"/>
                    <a:pt x="9195" y="1"/>
                    <a:pt x="80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7"/>
            <p:cNvSpPr/>
            <p:nvPr/>
          </p:nvSpPr>
          <p:spPr>
            <a:xfrm>
              <a:off x="729025" y="4589450"/>
              <a:ext cx="316725" cy="175950"/>
            </a:xfrm>
            <a:custGeom>
              <a:avLst/>
              <a:gdLst/>
              <a:ahLst/>
              <a:cxnLst/>
              <a:rect l="l" t="t" r="r" b="b"/>
              <a:pathLst>
                <a:path w="12669" h="7038" extrusionOk="0">
                  <a:moveTo>
                    <a:pt x="6339" y="1207"/>
                  </a:moveTo>
                  <a:cubicBezTo>
                    <a:pt x="8996" y="1207"/>
                    <a:pt x="11181" y="3238"/>
                    <a:pt x="11435" y="5832"/>
                  </a:cubicBezTo>
                  <a:lnTo>
                    <a:pt x="1234" y="5832"/>
                  </a:lnTo>
                  <a:cubicBezTo>
                    <a:pt x="1488" y="3238"/>
                    <a:pt x="3682" y="1207"/>
                    <a:pt x="6339" y="1207"/>
                  </a:cubicBezTo>
                  <a:close/>
                  <a:moveTo>
                    <a:pt x="6339" y="1"/>
                  </a:moveTo>
                  <a:cubicBezTo>
                    <a:pt x="2848" y="1"/>
                    <a:pt x="0" y="2839"/>
                    <a:pt x="0" y="6330"/>
                  </a:cubicBezTo>
                  <a:cubicBezTo>
                    <a:pt x="0" y="6358"/>
                    <a:pt x="0" y="6385"/>
                    <a:pt x="0" y="6412"/>
                  </a:cubicBezTo>
                  <a:lnTo>
                    <a:pt x="10" y="6448"/>
                  </a:lnTo>
                  <a:cubicBezTo>
                    <a:pt x="10" y="6775"/>
                    <a:pt x="282" y="7038"/>
                    <a:pt x="608" y="7038"/>
                  </a:cubicBezTo>
                  <a:lnTo>
                    <a:pt x="12061" y="7038"/>
                  </a:lnTo>
                  <a:cubicBezTo>
                    <a:pt x="12396" y="7038"/>
                    <a:pt x="12659" y="6775"/>
                    <a:pt x="12668" y="6448"/>
                  </a:cubicBezTo>
                  <a:lnTo>
                    <a:pt x="12668" y="6412"/>
                  </a:lnTo>
                  <a:cubicBezTo>
                    <a:pt x="12668" y="6385"/>
                    <a:pt x="12668" y="6358"/>
                    <a:pt x="12668" y="6330"/>
                  </a:cubicBezTo>
                  <a:cubicBezTo>
                    <a:pt x="12668" y="2839"/>
                    <a:pt x="9830" y="1"/>
                    <a:pt x="63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a:off x="1093325" y="4482000"/>
              <a:ext cx="199525" cy="199750"/>
            </a:xfrm>
            <a:custGeom>
              <a:avLst/>
              <a:gdLst/>
              <a:ahLst/>
              <a:cxnLst/>
              <a:rect l="l" t="t" r="r" b="b"/>
              <a:pathLst>
                <a:path w="7981" h="7990" extrusionOk="0">
                  <a:moveTo>
                    <a:pt x="3991" y="1216"/>
                  </a:moveTo>
                  <a:cubicBezTo>
                    <a:pt x="5523" y="1216"/>
                    <a:pt x="6774" y="2458"/>
                    <a:pt x="6774" y="4000"/>
                  </a:cubicBezTo>
                  <a:cubicBezTo>
                    <a:pt x="6774" y="5532"/>
                    <a:pt x="5523" y="6784"/>
                    <a:pt x="3991" y="6784"/>
                  </a:cubicBezTo>
                  <a:cubicBezTo>
                    <a:pt x="2458" y="6784"/>
                    <a:pt x="1207" y="5532"/>
                    <a:pt x="1207" y="4000"/>
                  </a:cubicBezTo>
                  <a:cubicBezTo>
                    <a:pt x="1207" y="2458"/>
                    <a:pt x="2458" y="1216"/>
                    <a:pt x="3991" y="1216"/>
                  </a:cubicBezTo>
                  <a:close/>
                  <a:moveTo>
                    <a:pt x="3991" y="1"/>
                  </a:moveTo>
                  <a:cubicBezTo>
                    <a:pt x="1787" y="1"/>
                    <a:pt x="1" y="1796"/>
                    <a:pt x="1" y="4000"/>
                  </a:cubicBezTo>
                  <a:cubicBezTo>
                    <a:pt x="1" y="6194"/>
                    <a:pt x="1787" y="7990"/>
                    <a:pt x="3991" y="7990"/>
                  </a:cubicBezTo>
                  <a:cubicBezTo>
                    <a:pt x="6194" y="7990"/>
                    <a:pt x="7980" y="6194"/>
                    <a:pt x="7980" y="4000"/>
                  </a:cubicBezTo>
                  <a:cubicBezTo>
                    <a:pt x="7980" y="1796"/>
                    <a:pt x="6194" y="1"/>
                    <a:pt x="39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a:off x="1037100" y="4651800"/>
              <a:ext cx="316725" cy="176175"/>
            </a:xfrm>
            <a:custGeom>
              <a:avLst/>
              <a:gdLst/>
              <a:ahLst/>
              <a:cxnLst/>
              <a:rect l="l" t="t" r="r" b="b"/>
              <a:pathLst>
                <a:path w="12669" h="7047" extrusionOk="0">
                  <a:moveTo>
                    <a:pt x="6330" y="1216"/>
                  </a:moveTo>
                  <a:cubicBezTo>
                    <a:pt x="8987" y="1216"/>
                    <a:pt x="11182" y="3247"/>
                    <a:pt x="11436" y="5831"/>
                  </a:cubicBezTo>
                  <a:lnTo>
                    <a:pt x="1234" y="5831"/>
                  </a:lnTo>
                  <a:cubicBezTo>
                    <a:pt x="1488" y="3247"/>
                    <a:pt x="3673" y="1216"/>
                    <a:pt x="6330" y="1216"/>
                  </a:cubicBezTo>
                  <a:close/>
                  <a:moveTo>
                    <a:pt x="6330" y="1"/>
                  </a:moveTo>
                  <a:cubicBezTo>
                    <a:pt x="2839" y="1"/>
                    <a:pt x="1" y="2848"/>
                    <a:pt x="1" y="6339"/>
                  </a:cubicBezTo>
                  <a:cubicBezTo>
                    <a:pt x="1" y="6366"/>
                    <a:pt x="1" y="6394"/>
                    <a:pt x="1" y="6421"/>
                  </a:cubicBezTo>
                  <a:lnTo>
                    <a:pt x="1" y="6448"/>
                  </a:lnTo>
                  <a:cubicBezTo>
                    <a:pt x="1" y="6784"/>
                    <a:pt x="273" y="7046"/>
                    <a:pt x="599" y="7046"/>
                  </a:cubicBezTo>
                  <a:lnTo>
                    <a:pt x="12061" y="7046"/>
                  </a:lnTo>
                  <a:cubicBezTo>
                    <a:pt x="12388" y="7046"/>
                    <a:pt x="12660" y="6784"/>
                    <a:pt x="12660" y="6448"/>
                  </a:cubicBezTo>
                  <a:lnTo>
                    <a:pt x="12660" y="6421"/>
                  </a:lnTo>
                  <a:cubicBezTo>
                    <a:pt x="12669" y="6394"/>
                    <a:pt x="12669" y="6366"/>
                    <a:pt x="12669" y="6339"/>
                  </a:cubicBezTo>
                  <a:cubicBezTo>
                    <a:pt x="12669" y="2848"/>
                    <a:pt x="9821" y="1"/>
                    <a:pt x="63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extLst>
    <p:ext uri="{DCECCB84-F9BA-43D5-87BE-67443E8EF086}">
      <p15:sldGuideLst xmlns:p15="http://schemas.microsoft.com/office/powerpoint/2012/main">
        <p15:guide id="1" pos="179">
          <p15:clr>
            <a:srgbClr val="FA7B17"/>
          </p15:clr>
        </p15:guide>
        <p15:guide id="2" pos="5588">
          <p15:clr>
            <a:srgbClr val="FA7B17"/>
          </p15:clr>
        </p15:guide>
        <p15:guide id="3" orient="horz" pos="189">
          <p15:clr>
            <a:srgbClr val="FA7B17"/>
          </p15:clr>
        </p15:guide>
        <p15:guide id="4" orient="horz" pos="3048">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Reto 1">
  <p:cSld name="TITLE_1_2_1_1_1">
    <p:bg>
      <p:bgPr>
        <a:solidFill>
          <a:srgbClr val="CC00CC"/>
        </a:solidFill>
        <a:effectLst/>
      </p:bgPr>
    </p:bg>
    <p:spTree>
      <p:nvGrpSpPr>
        <p:cNvPr id="1" name="Shape 208"/>
        <p:cNvGrpSpPr/>
        <p:nvPr/>
      </p:nvGrpSpPr>
      <p:grpSpPr>
        <a:xfrm>
          <a:off x="0" y="0"/>
          <a:ext cx="0" cy="0"/>
          <a:chOff x="0" y="0"/>
          <a:chExt cx="0" cy="0"/>
        </a:xfrm>
      </p:grpSpPr>
      <p:sp>
        <p:nvSpPr>
          <p:cNvPr id="209" name="Google Shape;209;p9"/>
          <p:cNvSpPr/>
          <p:nvPr/>
        </p:nvSpPr>
        <p:spPr>
          <a:xfrm rot="5400000">
            <a:off x="8270200" y="299850"/>
            <a:ext cx="600000" cy="60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9"/>
          <p:cNvSpPr/>
          <p:nvPr/>
        </p:nvSpPr>
        <p:spPr>
          <a:xfrm>
            <a:off x="7603450" y="299850"/>
            <a:ext cx="600000" cy="60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9"/>
          <p:cNvSpPr/>
          <p:nvPr/>
        </p:nvSpPr>
        <p:spPr>
          <a:xfrm>
            <a:off x="6936700" y="299850"/>
            <a:ext cx="600000" cy="60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 name="Google Shape;212;p9"/>
          <p:cNvGrpSpPr/>
          <p:nvPr/>
        </p:nvGrpSpPr>
        <p:grpSpPr>
          <a:xfrm>
            <a:off x="7071503" y="423208"/>
            <a:ext cx="330394" cy="353291"/>
            <a:chOff x="729025" y="4159875"/>
            <a:chExt cx="624800" cy="668100"/>
          </a:xfrm>
        </p:grpSpPr>
        <p:sp>
          <p:nvSpPr>
            <p:cNvPr id="213" name="Google Shape;213;p9"/>
            <p:cNvSpPr/>
            <p:nvPr/>
          </p:nvSpPr>
          <p:spPr>
            <a:xfrm>
              <a:off x="785475" y="4419675"/>
              <a:ext cx="199525" cy="199500"/>
            </a:xfrm>
            <a:custGeom>
              <a:avLst/>
              <a:gdLst/>
              <a:ahLst/>
              <a:cxnLst/>
              <a:rect l="l" t="t" r="r" b="b"/>
              <a:pathLst>
                <a:path w="7981" h="7980" extrusionOk="0">
                  <a:moveTo>
                    <a:pt x="3990" y="1206"/>
                  </a:moveTo>
                  <a:cubicBezTo>
                    <a:pt x="5523" y="1206"/>
                    <a:pt x="6774" y="2457"/>
                    <a:pt x="6774" y="3990"/>
                  </a:cubicBezTo>
                  <a:cubicBezTo>
                    <a:pt x="6774" y="5522"/>
                    <a:pt x="5523" y="6774"/>
                    <a:pt x="3990" y="6774"/>
                  </a:cubicBezTo>
                  <a:cubicBezTo>
                    <a:pt x="2458" y="6774"/>
                    <a:pt x="1206" y="5522"/>
                    <a:pt x="1206" y="3990"/>
                  </a:cubicBezTo>
                  <a:cubicBezTo>
                    <a:pt x="1206" y="2457"/>
                    <a:pt x="2458" y="1206"/>
                    <a:pt x="3990" y="1206"/>
                  </a:cubicBezTo>
                  <a:close/>
                  <a:moveTo>
                    <a:pt x="3990" y="0"/>
                  </a:moveTo>
                  <a:cubicBezTo>
                    <a:pt x="1787" y="0"/>
                    <a:pt x="0" y="1786"/>
                    <a:pt x="0" y="3990"/>
                  </a:cubicBezTo>
                  <a:cubicBezTo>
                    <a:pt x="0" y="6193"/>
                    <a:pt x="1787" y="7980"/>
                    <a:pt x="3990" y="7980"/>
                  </a:cubicBezTo>
                  <a:cubicBezTo>
                    <a:pt x="6194" y="7980"/>
                    <a:pt x="7980" y="6193"/>
                    <a:pt x="7980" y="3990"/>
                  </a:cubicBezTo>
                  <a:cubicBezTo>
                    <a:pt x="7980" y="1786"/>
                    <a:pt x="6194" y="0"/>
                    <a:pt x="3990"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9"/>
            <p:cNvSpPr/>
            <p:nvPr/>
          </p:nvSpPr>
          <p:spPr>
            <a:xfrm>
              <a:off x="864125" y="4159875"/>
              <a:ext cx="280225" cy="236925"/>
            </a:xfrm>
            <a:custGeom>
              <a:avLst/>
              <a:gdLst/>
              <a:ahLst/>
              <a:cxnLst/>
              <a:rect l="l" t="t" r="r" b="b"/>
              <a:pathLst>
                <a:path w="11209" h="9477" extrusionOk="0">
                  <a:moveTo>
                    <a:pt x="8933" y="1206"/>
                  </a:moveTo>
                  <a:cubicBezTo>
                    <a:pt x="9513" y="1206"/>
                    <a:pt x="9994" y="1560"/>
                    <a:pt x="9994" y="1977"/>
                  </a:cubicBezTo>
                  <a:lnTo>
                    <a:pt x="9994" y="5423"/>
                  </a:lnTo>
                  <a:cubicBezTo>
                    <a:pt x="9994" y="5849"/>
                    <a:pt x="9513" y="6203"/>
                    <a:pt x="8933" y="6203"/>
                  </a:cubicBezTo>
                  <a:lnTo>
                    <a:pt x="3111" y="6203"/>
                  </a:lnTo>
                  <a:cubicBezTo>
                    <a:pt x="2966" y="6203"/>
                    <a:pt x="2830" y="6248"/>
                    <a:pt x="2721" y="6339"/>
                  </a:cubicBezTo>
                  <a:lnTo>
                    <a:pt x="1216" y="7590"/>
                  </a:lnTo>
                  <a:lnTo>
                    <a:pt x="1216" y="1977"/>
                  </a:lnTo>
                  <a:cubicBezTo>
                    <a:pt x="1216" y="1560"/>
                    <a:pt x="1697" y="1206"/>
                    <a:pt x="2277" y="1206"/>
                  </a:cubicBezTo>
                  <a:close/>
                  <a:moveTo>
                    <a:pt x="2277" y="0"/>
                  </a:moveTo>
                  <a:cubicBezTo>
                    <a:pt x="1026" y="0"/>
                    <a:pt x="1" y="889"/>
                    <a:pt x="1" y="1977"/>
                  </a:cubicBezTo>
                  <a:lnTo>
                    <a:pt x="1" y="8878"/>
                  </a:lnTo>
                  <a:cubicBezTo>
                    <a:pt x="1" y="9104"/>
                    <a:pt x="137" y="9322"/>
                    <a:pt x="355" y="9422"/>
                  </a:cubicBezTo>
                  <a:cubicBezTo>
                    <a:pt x="436" y="9458"/>
                    <a:pt x="518" y="9476"/>
                    <a:pt x="609" y="9476"/>
                  </a:cubicBezTo>
                  <a:cubicBezTo>
                    <a:pt x="745" y="9476"/>
                    <a:pt x="881" y="9431"/>
                    <a:pt x="989" y="9340"/>
                  </a:cubicBezTo>
                  <a:lnTo>
                    <a:pt x="3329" y="7409"/>
                  </a:lnTo>
                  <a:lnTo>
                    <a:pt x="8933" y="7409"/>
                  </a:lnTo>
                  <a:cubicBezTo>
                    <a:pt x="10184" y="7409"/>
                    <a:pt x="11209" y="6520"/>
                    <a:pt x="11209" y="5423"/>
                  </a:cubicBezTo>
                  <a:lnTo>
                    <a:pt x="11209" y="1977"/>
                  </a:lnTo>
                  <a:cubicBezTo>
                    <a:pt x="11209" y="889"/>
                    <a:pt x="10184" y="0"/>
                    <a:pt x="8933"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9"/>
            <p:cNvSpPr/>
            <p:nvPr/>
          </p:nvSpPr>
          <p:spPr>
            <a:xfrm>
              <a:off x="1022150" y="4261200"/>
              <a:ext cx="253250" cy="214925"/>
            </a:xfrm>
            <a:custGeom>
              <a:avLst/>
              <a:gdLst/>
              <a:ahLst/>
              <a:cxnLst/>
              <a:rect l="l" t="t" r="r" b="b"/>
              <a:pathLst>
                <a:path w="10130" h="8597" extrusionOk="0">
                  <a:moveTo>
                    <a:pt x="4280" y="1"/>
                  </a:moveTo>
                  <a:cubicBezTo>
                    <a:pt x="3945" y="1"/>
                    <a:pt x="3673" y="273"/>
                    <a:pt x="3673" y="608"/>
                  </a:cubicBezTo>
                  <a:cubicBezTo>
                    <a:pt x="3673" y="935"/>
                    <a:pt x="3945" y="1207"/>
                    <a:pt x="4280" y="1207"/>
                  </a:cubicBezTo>
                  <a:lnTo>
                    <a:pt x="8044" y="1207"/>
                  </a:lnTo>
                  <a:cubicBezTo>
                    <a:pt x="8515" y="1207"/>
                    <a:pt x="8923" y="1497"/>
                    <a:pt x="8923" y="1832"/>
                  </a:cubicBezTo>
                  <a:lnTo>
                    <a:pt x="8923" y="6711"/>
                  </a:lnTo>
                  <a:lnTo>
                    <a:pt x="7681" y="5677"/>
                  </a:lnTo>
                  <a:cubicBezTo>
                    <a:pt x="7572" y="5586"/>
                    <a:pt x="7436" y="5541"/>
                    <a:pt x="7300" y="5541"/>
                  </a:cubicBezTo>
                  <a:lnTo>
                    <a:pt x="2086" y="5541"/>
                  </a:lnTo>
                  <a:cubicBezTo>
                    <a:pt x="1614" y="5541"/>
                    <a:pt x="1206" y="5251"/>
                    <a:pt x="1206" y="4915"/>
                  </a:cubicBezTo>
                  <a:lnTo>
                    <a:pt x="1206" y="2748"/>
                  </a:lnTo>
                  <a:cubicBezTo>
                    <a:pt x="1206" y="2422"/>
                    <a:pt x="934" y="2150"/>
                    <a:pt x="599" y="2150"/>
                  </a:cubicBezTo>
                  <a:cubicBezTo>
                    <a:pt x="272" y="2150"/>
                    <a:pt x="0" y="2422"/>
                    <a:pt x="0" y="2748"/>
                  </a:cubicBezTo>
                  <a:lnTo>
                    <a:pt x="0" y="4915"/>
                  </a:lnTo>
                  <a:cubicBezTo>
                    <a:pt x="0" y="5922"/>
                    <a:pt x="934" y="6747"/>
                    <a:pt x="2086" y="6747"/>
                  </a:cubicBezTo>
                  <a:lnTo>
                    <a:pt x="7082" y="6747"/>
                  </a:lnTo>
                  <a:lnTo>
                    <a:pt x="9141" y="8461"/>
                  </a:lnTo>
                  <a:cubicBezTo>
                    <a:pt x="9250" y="8552"/>
                    <a:pt x="9386" y="8597"/>
                    <a:pt x="9531" y="8597"/>
                  </a:cubicBezTo>
                  <a:cubicBezTo>
                    <a:pt x="9612" y="8597"/>
                    <a:pt x="9703" y="8579"/>
                    <a:pt x="9785" y="8543"/>
                  </a:cubicBezTo>
                  <a:cubicBezTo>
                    <a:pt x="9993" y="8443"/>
                    <a:pt x="10129" y="8225"/>
                    <a:pt x="10129" y="7989"/>
                  </a:cubicBezTo>
                  <a:lnTo>
                    <a:pt x="10129" y="1832"/>
                  </a:lnTo>
                  <a:cubicBezTo>
                    <a:pt x="10129" y="826"/>
                    <a:pt x="9195" y="1"/>
                    <a:pt x="8044"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9"/>
            <p:cNvSpPr/>
            <p:nvPr/>
          </p:nvSpPr>
          <p:spPr>
            <a:xfrm>
              <a:off x="729025" y="4589450"/>
              <a:ext cx="316725" cy="175950"/>
            </a:xfrm>
            <a:custGeom>
              <a:avLst/>
              <a:gdLst/>
              <a:ahLst/>
              <a:cxnLst/>
              <a:rect l="l" t="t" r="r" b="b"/>
              <a:pathLst>
                <a:path w="12669" h="7038" extrusionOk="0">
                  <a:moveTo>
                    <a:pt x="6339" y="1207"/>
                  </a:moveTo>
                  <a:cubicBezTo>
                    <a:pt x="8996" y="1207"/>
                    <a:pt x="11181" y="3238"/>
                    <a:pt x="11435" y="5832"/>
                  </a:cubicBezTo>
                  <a:lnTo>
                    <a:pt x="1234" y="5832"/>
                  </a:lnTo>
                  <a:cubicBezTo>
                    <a:pt x="1488" y="3238"/>
                    <a:pt x="3682" y="1207"/>
                    <a:pt x="6339" y="1207"/>
                  </a:cubicBezTo>
                  <a:close/>
                  <a:moveTo>
                    <a:pt x="6339" y="1"/>
                  </a:moveTo>
                  <a:cubicBezTo>
                    <a:pt x="2848" y="1"/>
                    <a:pt x="0" y="2839"/>
                    <a:pt x="0" y="6330"/>
                  </a:cubicBezTo>
                  <a:cubicBezTo>
                    <a:pt x="0" y="6358"/>
                    <a:pt x="0" y="6385"/>
                    <a:pt x="0" y="6412"/>
                  </a:cubicBezTo>
                  <a:lnTo>
                    <a:pt x="10" y="6448"/>
                  </a:lnTo>
                  <a:cubicBezTo>
                    <a:pt x="10" y="6775"/>
                    <a:pt x="282" y="7038"/>
                    <a:pt x="608" y="7038"/>
                  </a:cubicBezTo>
                  <a:lnTo>
                    <a:pt x="12061" y="7038"/>
                  </a:lnTo>
                  <a:cubicBezTo>
                    <a:pt x="12396" y="7038"/>
                    <a:pt x="12659" y="6775"/>
                    <a:pt x="12668" y="6448"/>
                  </a:cubicBezTo>
                  <a:lnTo>
                    <a:pt x="12668" y="6412"/>
                  </a:lnTo>
                  <a:cubicBezTo>
                    <a:pt x="12668" y="6385"/>
                    <a:pt x="12668" y="6358"/>
                    <a:pt x="12668" y="6330"/>
                  </a:cubicBezTo>
                  <a:cubicBezTo>
                    <a:pt x="12668" y="2839"/>
                    <a:pt x="9830" y="1"/>
                    <a:pt x="6339"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9"/>
            <p:cNvSpPr/>
            <p:nvPr/>
          </p:nvSpPr>
          <p:spPr>
            <a:xfrm>
              <a:off x="1093325" y="4482000"/>
              <a:ext cx="199525" cy="199750"/>
            </a:xfrm>
            <a:custGeom>
              <a:avLst/>
              <a:gdLst/>
              <a:ahLst/>
              <a:cxnLst/>
              <a:rect l="l" t="t" r="r" b="b"/>
              <a:pathLst>
                <a:path w="7981" h="7990" extrusionOk="0">
                  <a:moveTo>
                    <a:pt x="3991" y="1216"/>
                  </a:moveTo>
                  <a:cubicBezTo>
                    <a:pt x="5523" y="1216"/>
                    <a:pt x="6774" y="2458"/>
                    <a:pt x="6774" y="4000"/>
                  </a:cubicBezTo>
                  <a:cubicBezTo>
                    <a:pt x="6774" y="5532"/>
                    <a:pt x="5523" y="6784"/>
                    <a:pt x="3991" y="6784"/>
                  </a:cubicBezTo>
                  <a:cubicBezTo>
                    <a:pt x="2458" y="6784"/>
                    <a:pt x="1207" y="5532"/>
                    <a:pt x="1207" y="4000"/>
                  </a:cubicBezTo>
                  <a:cubicBezTo>
                    <a:pt x="1207" y="2458"/>
                    <a:pt x="2458" y="1216"/>
                    <a:pt x="3991" y="1216"/>
                  </a:cubicBezTo>
                  <a:close/>
                  <a:moveTo>
                    <a:pt x="3991" y="1"/>
                  </a:moveTo>
                  <a:cubicBezTo>
                    <a:pt x="1787" y="1"/>
                    <a:pt x="1" y="1796"/>
                    <a:pt x="1" y="4000"/>
                  </a:cubicBezTo>
                  <a:cubicBezTo>
                    <a:pt x="1" y="6194"/>
                    <a:pt x="1787" y="7990"/>
                    <a:pt x="3991" y="7990"/>
                  </a:cubicBezTo>
                  <a:cubicBezTo>
                    <a:pt x="6194" y="7990"/>
                    <a:pt x="7980" y="6194"/>
                    <a:pt x="7980" y="4000"/>
                  </a:cubicBezTo>
                  <a:cubicBezTo>
                    <a:pt x="7980" y="1796"/>
                    <a:pt x="6194" y="1"/>
                    <a:pt x="3991"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9"/>
            <p:cNvSpPr/>
            <p:nvPr/>
          </p:nvSpPr>
          <p:spPr>
            <a:xfrm>
              <a:off x="1037100" y="4651800"/>
              <a:ext cx="316725" cy="176175"/>
            </a:xfrm>
            <a:custGeom>
              <a:avLst/>
              <a:gdLst/>
              <a:ahLst/>
              <a:cxnLst/>
              <a:rect l="l" t="t" r="r" b="b"/>
              <a:pathLst>
                <a:path w="12669" h="7047" extrusionOk="0">
                  <a:moveTo>
                    <a:pt x="6330" y="1216"/>
                  </a:moveTo>
                  <a:cubicBezTo>
                    <a:pt x="8987" y="1216"/>
                    <a:pt x="11182" y="3247"/>
                    <a:pt x="11436" y="5831"/>
                  </a:cubicBezTo>
                  <a:lnTo>
                    <a:pt x="1234" y="5831"/>
                  </a:lnTo>
                  <a:cubicBezTo>
                    <a:pt x="1488" y="3247"/>
                    <a:pt x="3673" y="1216"/>
                    <a:pt x="6330" y="1216"/>
                  </a:cubicBezTo>
                  <a:close/>
                  <a:moveTo>
                    <a:pt x="6330" y="1"/>
                  </a:moveTo>
                  <a:cubicBezTo>
                    <a:pt x="2839" y="1"/>
                    <a:pt x="1" y="2848"/>
                    <a:pt x="1" y="6339"/>
                  </a:cubicBezTo>
                  <a:cubicBezTo>
                    <a:pt x="1" y="6366"/>
                    <a:pt x="1" y="6394"/>
                    <a:pt x="1" y="6421"/>
                  </a:cubicBezTo>
                  <a:lnTo>
                    <a:pt x="1" y="6448"/>
                  </a:lnTo>
                  <a:cubicBezTo>
                    <a:pt x="1" y="6784"/>
                    <a:pt x="273" y="7046"/>
                    <a:pt x="599" y="7046"/>
                  </a:cubicBezTo>
                  <a:lnTo>
                    <a:pt x="12061" y="7046"/>
                  </a:lnTo>
                  <a:cubicBezTo>
                    <a:pt x="12388" y="7046"/>
                    <a:pt x="12660" y="6784"/>
                    <a:pt x="12660" y="6448"/>
                  </a:cubicBezTo>
                  <a:lnTo>
                    <a:pt x="12660" y="6421"/>
                  </a:lnTo>
                  <a:cubicBezTo>
                    <a:pt x="12669" y="6394"/>
                    <a:pt x="12669" y="6366"/>
                    <a:pt x="12669" y="6339"/>
                  </a:cubicBezTo>
                  <a:cubicBezTo>
                    <a:pt x="12669" y="2848"/>
                    <a:pt x="9821" y="1"/>
                    <a:pt x="6330"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9"/>
          <p:cNvGrpSpPr/>
          <p:nvPr/>
        </p:nvGrpSpPr>
        <p:grpSpPr>
          <a:xfrm>
            <a:off x="7756172" y="403067"/>
            <a:ext cx="294560" cy="393571"/>
            <a:chOff x="3636450" y="4208100"/>
            <a:chExt cx="444350" cy="593800"/>
          </a:xfrm>
        </p:grpSpPr>
        <p:sp>
          <p:nvSpPr>
            <p:cNvPr id="220" name="Google Shape;220;p9"/>
            <p:cNvSpPr/>
            <p:nvPr/>
          </p:nvSpPr>
          <p:spPr>
            <a:xfrm>
              <a:off x="3714425" y="4212000"/>
              <a:ext cx="289075" cy="432350"/>
            </a:xfrm>
            <a:custGeom>
              <a:avLst/>
              <a:gdLst/>
              <a:ahLst/>
              <a:cxnLst/>
              <a:rect l="l" t="t" r="r" b="b"/>
              <a:pathLst>
                <a:path w="11563" h="17294" extrusionOk="0">
                  <a:moveTo>
                    <a:pt x="5777" y="1361"/>
                  </a:moveTo>
                  <a:cubicBezTo>
                    <a:pt x="8216" y="1361"/>
                    <a:pt x="10202" y="3347"/>
                    <a:pt x="10202" y="5786"/>
                  </a:cubicBezTo>
                  <a:lnTo>
                    <a:pt x="10202" y="11508"/>
                  </a:lnTo>
                  <a:cubicBezTo>
                    <a:pt x="10202" y="13947"/>
                    <a:pt x="8216" y="15933"/>
                    <a:pt x="5777" y="15933"/>
                  </a:cubicBezTo>
                  <a:cubicBezTo>
                    <a:pt x="3338" y="15933"/>
                    <a:pt x="1361" y="13947"/>
                    <a:pt x="1361" y="11508"/>
                  </a:cubicBezTo>
                  <a:lnTo>
                    <a:pt x="1361" y="5786"/>
                  </a:lnTo>
                  <a:cubicBezTo>
                    <a:pt x="1361" y="3347"/>
                    <a:pt x="3338" y="1361"/>
                    <a:pt x="5777" y="1361"/>
                  </a:cubicBezTo>
                  <a:close/>
                  <a:moveTo>
                    <a:pt x="5777" y="1"/>
                  </a:moveTo>
                  <a:cubicBezTo>
                    <a:pt x="2594" y="1"/>
                    <a:pt x="1" y="2594"/>
                    <a:pt x="1" y="5786"/>
                  </a:cubicBezTo>
                  <a:lnTo>
                    <a:pt x="1" y="11508"/>
                  </a:lnTo>
                  <a:cubicBezTo>
                    <a:pt x="1" y="14700"/>
                    <a:pt x="2594" y="17293"/>
                    <a:pt x="5777" y="17293"/>
                  </a:cubicBezTo>
                  <a:cubicBezTo>
                    <a:pt x="8969" y="17293"/>
                    <a:pt x="11562" y="14700"/>
                    <a:pt x="11562" y="11508"/>
                  </a:cubicBezTo>
                  <a:lnTo>
                    <a:pt x="11562" y="5786"/>
                  </a:lnTo>
                  <a:cubicBezTo>
                    <a:pt x="11562" y="2594"/>
                    <a:pt x="8969" y="1"/>
                    <a:pt x="5777"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9"/>
            <p:cNvSpPr/>
            <p:nvPr/>
          </p:nvSpPr>
          <p:spPr>
            <a:xfrm>
              <a:off x="3843875" y="4612125"/>
              <a:ext cx="30175" cy="113600"/>
            </a:xfrm>
            <a:custGeom>
              <a:avLst/>
              <a:gdLst/>
              <a:ahLst/>
              <a:cxnLst/>
              <a:rect l="l" t="t" r="r" b="b"/>
              <a:pathLst>
                <a:path w="1207" h="4544" extrusionOk="0">
                  <a:moveTo>
                    <a:pt x="599" y="1"/>
                  </a:moveTo>
                  <a:cubicBezTo>
                    <a:pt x="272" y="1"/>
                    <a:pt x="0" y="273"/>
                    <a:pt x="0" y="608"/>
                  </a:cubicBezTo>
                  <a:lnTo>
                    <a:pt x="0" y="3936"/>
                  </a:lnTo>
                  <a:cubicBezTo>
                    <a:pt x="0" y="4272"/>
                    <a:pt x="272" y="4544"/>
                    <a:pt x="599" y="4544"/>
                  </a:cubicBezTo>
                  <a:cubicBezTo>
                    <a:pt x="934" y="4544"/>
                    <a:pt x="1206" y="4272"/>
                    <a:pt x="1206" y="3936"/>
                  </a:cubicBezTo>
                  <a:lnTo>
                    <a:pt x="1206" y="608"/>
                  </a:lnTo>
                  <a:cubicBezTo>
                    <a:pt x="1206" y="273"/>
                    <a:pt x="934" y="1"/>
                    <a:pt x="599"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9"/>
            <p:cNvSpPr/>
            <p:nvPr/>
          </p:nvSpPr>
          <p:spPr>
            <a:xfrm>
              <a:off x="3696075" y="4708250"/>
              <a:ext cx="325100" cy="93650"/>
            </a:xfrm>
            <a:custGeom>
              <a:avLst/>
              <a:gdLst/>
              <a:ahLst/>
              <a:cxnLst/>
              <a:rect l="l" t="t" r="r" b="b"/>
              <a:pathLst>
                <a:path w="13004" h="3746" extrusionOk="0">
                  <a:moveTo>
                    <a:pt x="10718" y="1207"/>
                  </a:moveTo>
                  <a:cubicBezTo>
                    <a:pt x="11308" y="1207"/>
                    <a:pt x="11788" y="1696"/>
                    <a:pt x="11788" y="2286"/>
                  </a:cubicBezTo>
                  <a:cubicBezTo>
                    <a:pt x="11788" y="2422"/>
                    <a:pt x="11680" y="2531"/>
                    <a:pt x="11544" y="2531"/>
                  </a:cubicBezTo>
                  <a:lnTo>
                    <a:pt x="1460" y="2531"/>
                  </a:lnTo>
                  <a:cubicBezTo>
                    <a:pt x="1324" y="2531"/>
                    <a:pt x="1206" y="2422"/>
                    <a:pt x="1206" y="2286"/>
                  </a:cubicBezTo>
                  <a:cubicBezTo>
                    <a:pt x="1206" y="1696"/>
                    <a:pt x="1696" y="1207"/>
                    <a:pt x="2285" y="1207"/>
                  </a:cubicBezTo>
                  <a:close/>
                  <a:moveTo>
                    <a:pt x="2285" y="1"/>
                  </a:moveTo>
                  <a:cubicBezTo>
                    <a:pt x="1025" y="1"/>
                    <a:pt x="0" y="1025"/>
                    <a:pt x="0" y="2286"/>
                  </a:cubicBezTo>
                  <a:cubicBezTo>
                    <a:pt x="0" y="3093"/>
                    <a:pt x="653" y="3746"/>
                    <a:pt x="1460" y="3746"/>
                  </a:cubicBezTo>
                  <a:lnTo>
                    <a:pt x="11544" y="3746"/>
                  </a:lnTo>
                  <a:cubicBezTo>
                    <a:pt x="12342" y="3746"/>
                    <a:pt x="13004" y="3093"/>
                    <a:pt x="13004" y="2286"/>
                  </a:cubicBezTo>
                  <a:cubicBezTo>
                    <a:pt x="13004" y="1025"/>
                    <a:pt x="11979" y="1"/>
                    <a:pt x="10718"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9"/>
            <p:cNvSpPr/>
            <p:nvPr/>
          </p:nvSpPr>
          <p:spPr>
            <a:xfrm>
              <a:off x="3636450" y="4208100"/>
              <a:ext cx="444350" cy="441700"/>
            </a:xfrm>
            <a:custGeom>
              <a:avLst/>
              <a:gdLst/>
              <a:ahLst/>
              <a:cxnLst/>
              <a:rect l="l" t="t" r="r" b="b"/>
              <a:pathLst>
                <a:path w="17774" h="17668" extrusionOk="0">
                  <a:moveTo>
                    <a:pt x="17111" y="0"/>
                  </a:moveTo>
                  <a:cubicBezTo>
                    <a:pt x="16957" y="0"/>
                    <a:pt x="16803" y="62"/>
                    <a:pt x="16685" y="184"/>
                  </a:cubicBezTo>
                  <a:lnTo>
                    <a:pt x="236" y="16633"/>
                  </a:lnTo>
                  <a:cubicBezTo>
                    <a:pt x="0" y="16869"/>
                    <a:pt x="0" y="17250"/>
                    <a:pt x="236" y="17486"/>
                  </a:cubicBezTo>
                  <a:cubicBezTo>
                    <a:pt x="354" y="17604"/>
                    <a:pt x="508" y="17667"/>
                    <a:pt x="662" y="17667"/>
                  </a:cubicBezTo>
                  <a:cubicBezTo>
                    <a:pt x="816" y="17667"/>
                    <a:pt x="970" y="17604"/>
                    <a:pt x="1088" y="17486"/>
                  </a:cubicBezTo>
                  <a:lnTo>
                    <a:pt x="17538" y="1036"/>
                  </a:lnTo>
                  <a:cubicBezTo>
                    <a:pt x="17773" y="801"/>
                    <a:pt x="17773" y="420"/>
                    <a:pt x="17538" y="184"/>
                  </a:cubicBezTo>
                  <a:cubicBezTo>
                    <a:pt x="17420" y="62"/>
                    <a:pt x="17266" y="0"/>
                    <a:pt x="17111"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 name="Google Shape;224;p9"/>
          <p:cNvSpPr/>
          <p:nvPr/>
        </p:nvSpPr>
        <p:spPr>
          <a:xfrm>
            <a:off x="6269950" y="299850"/>
            <a:ext cx="600000" cy="60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9"/>
          <p:cNvGrpSpPr/>
          <p:nvPr/>
        </p:nvGrpSpPr>
        <p:grpSpPr>
          <a:xfrm>
            <a:off x="6404741" y="385413"/>
            <a:ext cx="330420" cy="428859"/>
            <a:chOff x="2212100" y="4204750"/>
            <a:chExt cx="478800" cy="621625"/>
          </a:xfrm>
        </p:grpSpPr>
        <p:sp>
          <p:nvSpPr>
            <p:cNvPr id="226" name="Google Shape;226;p9"/>
            <p:cNvSpPr/>
            <p:nvPr/>
          </p:nvSpPr>
          <p:spPr>
            <a:xfrm>
              <a:off x="2212100" y="4347575"/>
              <a:ext cx="478800" cy="478800"/>
            </a:xfrm>
            <a:custGeom>
              <a:avLst/>
              <a:gdLst/>
              <a:ahLst/>
              <a:cxnLst/>
              <a:rect l="l" t="t" r="r" b="b"/>
              <a:pathLst>
                <a:path w="19152" h="19152" extrusionOk="0">
                  <a:moveTo>
                    <a:pt x="9576" y="1216"/>
                  </a:moveTo>
                  <a:cubicBezTo>
                    <a:pt x="14192" y="1216"/>
                    <a:pt x="17937" y="4961"/>
                    <a:pt x="17937" y="9576"/>
                  </a:cubicBezTo>
                  <a:cubicBezTo>
                    <a:pt x="17937" y="14192"/>
                    <a:pt x="14192" y="17937"/>
                    <a:pt x="9576" y="17937"/>
                  </a:cubicBezTo>
                  <a:cubicBezTo>
                    <a:pt x="4960" y="17937"/>
                    <a:pt x="1215" y="14192"/>
                    <a:pt x="1215" y="9576"/>
                  </a:cubicBezTo>
                  <a:cubicBezTo>
                    <a:pt x="1215" y="4961"/>
                    <a:pt x="4960" y="1216"/>
                    <a:pt x="9576" y="1216"/>
                  </a:cubicBezTo>
                  <a:close/>
                  <a:moveTo>
                    <a:pt x="9576" y="0"/>
                  </a:moveTo>
                  <a:cubicBezTo>
                    <a:pt x="4298" y="0"/>
                    <a:pt x="0" y="4299"/>
                    <a:pt x="0" y="9576"/>
                  </a:cubicBezTo>
                  <a:cubicBezTo>
                    <a:pt x="0" y="14854"/>
                    <a:pt x="4298" y="19152"/>
                    <a:pt x="9576" y="19152"/>
                  </a:cubicBezTo>
                  <a:cubicBezTo>
                    <a:pt x="14853" y="19152"/>
                    <a:pt x="19152" y="14854"/>
                    <a:pt x="19152" y="9576"/>
                  </a:cubicBezTo>
                  <a:cubicBezTo>
                    <a:pt x="19152" y="4299"/>
                    <a:pt x="14853" y="0"/>
                    <a:pt x="9576"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9"/>
            <p:cNvSpPr/>
            <p:nvPr/>
          </p:nvSpPr>
          <p:spPr>
            <a:xfrm>
              <a:off x="2265150" y="4400625"/>
              <a:ext cx="372700" cy="372725"/>
            </a:xfrm>
            <a:custGeom>
              <a:avLst/>
              <a:gdLst/>
              <a:ahLst/>
              <a:cxnLst/>
              <a:rect l="l" t="t" r="r" b="b"/>
              <a:pathLst>
                <a:path w="14908" h="14909" extrusionOk="0">
                  <a:moveTo>
                    <a:pt x="7454" y="1061"/>
                  </a:moveTo>
                  <a:cubicBezTo>
                    <a:pt x="10981" y="1061"/>
                    <a:pt x="13847" y="3927"/>
                    <a:pt x="13847" y="7454"/>
                  </a:cubicBezTo>
                  <a:cubicBezTo>
                    <a:pt x="13847" y="10982"/>
                    <a:pt x="10981" y="13847"/>
                    <a:pt x="7454" y="13847"/>
                  </a:cubicBezTo>
                  <a:cubicBezTo>
                    <a:pt x="3926" y="13847"/>
                    <a:pt x="1052" y="10982"/>
                    <a:pt x="1052" y="7454"/>
                  </a:cubicBezTo>
                  <a:cubicBezTo>
                    <a:pt x="1052" y="3927"/>
                    <a:pt x="3926" y="1061"/>
                    <a:pt x="7454" y="1061"/>
                  </a:cubicBezTo>
                  <a:close/>
                  <a:moveTo>
                    <a:pt x="7454" y="0"/>
                  </a:moveTo>
                  <a:cubicBezTo>
                    <a:pt x="3346" y="0"/>
                    <a:pt x="0" y="3346"/>
                    <a:pt x="0" y="7454"/>
                  </a:cubicBezTo>
                  <a:cubicBezTo>
                    <a:pt x="0" y="11562"/>
                    <a:pt x="3346" y="14908"/>
                    <a:pt x="7454" y="14908"/>
                  </a:cubicBezTo>
                  <a:cubicBezTo>
                    <a:pt x="11562" y="14908"/>
                    <a:pt x="14908" y="11562"/>
                    <a:pt x="14908" y="7454"/>
                  </a:cubicBezTo>
                  <a:cubicBezTo>
                    <a:pt x="14908" y="3346"/>
                    <a:pt x="11562" y="0"/>
                    <a:pt x="7454"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9"/>
            <p:cNvSpPr/>
            <p:nvPr/>
          </p:nvSpPr>
          <p:spPr>
            <a:xfrm>
              <a:off x="2354450" y="4204750"/>
              <a:ext cx="181625" cy="119275"/>
            </a:xfrm>
            <a:custGeom>
              <a:avLst/>
              <a:gdLst/>
              <a:ahLst/>
              <a:cxnLst/>
              <a:rect l="l" t="t" r="r" b="b"/>
              <a:pathLst>
                <a:path w="7265" h="4771" extrusionOk="0">
                  <a:moveTo>
                    <a:pt x="4879" y="1207"/>
                  </a:moveTo>
                  <a:cubicBezTo>
                    <a:pt x="5532" y="1207"/>
                    <a:pt x="6058" y="1733"/>
                    <a:pt x="6058" y="2386"/>
                  </a:cubicBezTo>
                  <a:cubicBezTo>
                    <a:pt x="6058" y="3038"/>
                    <a:pt x="5532" y="3564"/>
                    <a:pt x="4879" y="3564"/>
                  </a:cubicBezTo>
                  <a:lnTo>
                    <a:pt x="2386" y="3564"/>
                  </a:lnTo>
                  <a:cubicBezTo>
                    <a:pt x="1733" y="3564"/>
                    <a:pt x="1207" y="3038"/>
                    <a:pt x="1207" y="2386"/>
                  </a:cubicBezTo>
                  <a:cubicBezTo>
                    <a:pt x="1207" y="1733"/>
                    <a:pt x="1733" y="1207"/>
                    <a:pt x="2386" y="1207"/>
                  </a:cubicBezTo>
                  <a:close/>
                  <a:moveTo>
                    <a:pt x="2386" y="1"/>
                  </a:moveTo>
                  <a:cubicBezTo>
                    <a:pt x="1062" y="1"/>
                    <a:pt x="1" y="1071"/>
                    <a:pt x="1" y="2386"/>
                  </a:cubicBezTo>
                  <a:cubicBezTo>
                    <a:pt x="1" y="3700"/>
                    <a:pt x="1062" y="4770"/>
                    <a:pt x="2386" y="4770"/>
                  </a:cubicBezTo>
                  <a:lnTo>
                    <a:pt x="4879" y="4770"/>
                  </a:lnTo>
                  <a:cubicBezTo>
                    <a:pt x="6203" y="4770"/>
                    <a:pt x="7264" y="3700"/>
                    <a:pt x="7264" y="2386"/>
                  </a:cubicBezTo>
                  <a:cubicBezTo>
                    <a:pt x="7264" y="1071"/>
                    <a:pt x="6203" y="1"/>
                    <a:pt x="4879"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9"/>
            <p:cNvSpPr/>
            <p:nvPr/>
          </p:nvSpPr>
          <p:spPr>
            <a:xfrm>
              <a:off x="2436300" y="4500825"/>
              <a:ext cx="30400" cy="121750"/>
            </a:xfrm>
            <a:custGeom>
              <a:avLst/>
              <a:gdLst/>
              <a:ahLst/>
              <a:cxnLst/>
              <a:rect l="l" t="t" r="r" b="b"/>
              <a:pathLst>
                <a:path w="1216" h="4870" extrusionOk="0">
                  <a:moveTo>
                    <a:pt x="608" y="0"/>
                  </a:moveTo>
                  <a:cubicBezTo>
                    <a:pt x="272" y="0"/>
                    <a:pt x="0" y="263"/>
                    <a:pt x="0" y="599"/>
                  </a:cubicBezTo>
                  <a:lnTo>
                    <a:pt x="0" y="4262"/>
                  </a:lnTo>
                  <a:cubicBezTo>
                    <a:pt x="0" y="4598"/>
                    <a:pt x="272" y="4870"/>
                    <a:pt x="608" y="4870"/>
                  </a:cubicBezTo>
                  <a:cubicBezTo>
                    <a:pt x="943" y="4870"/>
                    <a:pt x="1215" y="4598"/>
                    <a:pt x="1215" y="4262"/>
                  </a:cubicBezTo>
                  <a:lnTo>
                    <a:pt x="1215" y="599"/>
                  </a:lnTo>
                  <a:cubicBezTo>
                    <a:pt x="1215" y="263"/>
                    <a:pt x="943" y="0"/>
                    <a:pt x="608"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9"/>
            <p:cNvSpPr/>
            <p:nvPr/>
          </p:nvSpPr>
          <p:spPr>
            <a:xfrm>
              <a:off x="2438100" y="4592400"/>
              <a:ext cx="89800" cy="30175"/>
            </a:xfrm>
            <a:custGeom>
              <a:avLst/>
              <a:gdLst/>
              <a:ahLst/>
              <a:cxnLst/>
              <a:rect l="l" t="t" r="r" b="b"/>
              <a:pathLst>
                <a:path w="3592" h="1207" extrusionOk="0">
                  <a:moveTo>
                    <a:pt x="608" y="1"/>
                  </a:moveTo>
                  <a:cubicBezTo>
                    <a:pt x="273" y="1"/>
                    <a:pt x="1" y="264"/>
                    <a:pt x="1" y="599"/>
                  </a:cubicBezTo>
                  <a:cubicBezTo>
                    <a:pt x="1" y="935"/>
                    <a:pt x="273" y="1207"/>
                    <a:pt x="608" y="1207"/>
                  </a:cubicBezTo>
                  <a:lnTo>
                    <a:pt x="2984" y="1207"/>
                  </a:lnTo>
                  <a:cubicBezTo>
                    <a:pt x="3320" y="1207"/>
                    <a:pt x="3592" y="935"/>
                    <a:pt x="3592" y="599"/>
                  </a:cubicBezTo>
                  <a:cubicBezTo>
                    <a:pt x="3592" y="264"/>
                    <a:pt x="3320" y="1"/>
                    <a:pt x="2984"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231;p9"/>
          <p:cNvGrpSpPr/>
          <p:nvPr/>
        </p:nvGrpSpPr>
        <p:grpSpPr>
          <a:xfrm>
            <a:off x="8388513" y="463446"/>
            <a:ext cx="363360" cy="333196"/>
            <a:chOff x="7334172" y="2286237"/>
            <a:chExt cx="720238" cy="660317"/>
          </a:xfrm>
        </p:grpSpPr>
        <p:grpSp>
          <p:nvGrpSpPr>
            <p:cNvPr id="232" name="Google Shape;232;p9"/>
            <p:cNvGrpSpPr/>
            <p:nvPr/>
          </p:nvGrpSpPr>
          <p:grpSpPr>
            <a:xfrm>
              <a:off x="7515950" y="2384088"/>
              <a:ext cx="356682" cy="285314"/>
              <a:chOff x="7054764" y="3783839"/>
              <a:chExt cx="230028" cy="184002"/>
            </a:xfrm>
          </p:grpSpPr>
          <p:sp>
            <p:nvSpPr>
              <p:cNvPr id="233" name="Google Shape;233;p9"/>
              <p:cNvSpPr/>
              <p:nvPr/>
            </p:nvSpPr>
            <p:spPr>
              <a:xfrm>
                <a:off x="7054764" y="3841244"/>
                <a:ext cx="69090" cy="69090"/>
              </a:xfrm>
              <a:custGeom>
                <a:avLst/>
                <a:gdLst/>
                <a:ahLst/>
                <a:cxnLst/>
                <a:rect l="l" t="t" r="r" b="b"/>
                <a:pathLst>
                  <a:path w="674" h="674" extrusionOk="0">
                    <a:moveTo>
                      <a:pt x="337" y="225"/>
                    </a:moveTo>
                    <a:cubicBezTo>
                      <a:pt x="400" y="225"/>
                      <a:pt x="450" y="276"/>
                      <a:pt x="450" y="337"/>
                    </a:cubicBezTo>
                    <a:cubicBezTo>
                      <a:pt x="450" y="399"/>
                      <a:pt x="400" y="450"/>
                      <a:pt x="337" y="450"/>
                    </a:cubicBezTo>
                    <a:cubicBezTo>
                      <a:pt x="276" y="450"/>
                      <a:pt x="226" y="399"/>
                      <a:pt x="226" y="337"/>
                    </a:cubicBezTo>
                    <a:cubicBezTo>
                      <a:pt x="226" y="276"/>
                      <a:pt x="276" y="225"/>
                      <a:pt x="337" y="225"/>
                    </a:cubicBezTo>
                    <a:close/>
                    <a:moveTo>
                      <a:pt x="337" y="1"/>
                    </a:moveTo>
                    <a:cubicBezTo>
                      <a:pt x="152" y="1"/>
                      <a:pt x="1" y="152"/>
                      <a:pt x="1" y="337"/>
                    </a:cubicBezTo>
                    <a:cubicBezTo>
                      <a:pt x="1" y="523"/>
                      <a:pt x="152" y="674"/>
                      <a:pt x="337" y="674"/>
                    </a:cubicBezTo>
                    <a:cubicBezTo>
                      <a:pt x="523" y="674"/>
                      <a:pt x="674" y="523"/>
                      <a:pt x="674" y="337"/>
                    </a:cubicBezTo>
                    <a:cubicBezTo>
                      <a:pt x="674" y="152"/>
                      <a:pt x="523" y="1"/>
                      <a:pt x="337"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9"/>
              <p:cNvSpPr/>
              <p:nvPr/>
            </p:nvSpPr>
            <p:spPr>
              <a:xfrm>
                <a:off x="7135335" y="3898752"/>
                <a:ext cx="69090" cy="69090"/>
              </a:xfrm>
              <a:custGeom>
                <a:avLst/>
                <a:gdLst/>
                <a:ahLst/>
                <a:cxnLst/>
                <a:rect l="l" t="t" r="r" b="b"/>
                <a:pathLst>
                  <a:path w="674" h="674" extrusionOk="0">
                    <a:moveTo>
                      <a:pt x="337" y="226"/>
                    </a:moveTo>
                    <a:cubicBezTo>
                      <a:pt x="398" y="226"/>
                      <a:pt x="448" y="275"/>
                      <a:pt x="448" y="337"/>
                    </a:cubicBezTo>
                    <a:cubicBezTo>
                      <a:pt x="448" y="400"/>
                      <a:pt x="398" y="449"/>
                      <a:pt x="337" y="449"/>
                    </a:cubicBezTo>
                    <a:cubicBezTo>
                      <a:pt x="274" y="449"/>
                      <a:pt x="224" y="400"/>
                      <a:pt x="224" y="337"/>
                    </a:cubicBezTo>
                    <a:cubicBezTo>
                      <a:pt x="224" y="275"/>
                      <a:pt x="274" y="226"/>
                      <a:pt x="337" y="226"/>
                    </a:cubicBezTo>
                    <a:close/>
                    <a:moveTo>
                      <a:pt x="337" y="0"/>
                    </a:moveTo>
                    <a:cubicBezTo>
                      <a:pt x="151" y="0"/>
                      <a:pt x="0" y="151"/>
                      <a:pt x="0" y="337"/>
                    </a:cubicBezTo>
                    <a:cubicBezTo>
                      <a:pt x="0" y="522"/>
                      <a:pt x="151" y="673"/>
                      <a:pt x="337" y="673"/>
                    </a:cubicBezTo>
                    <a:cubicBezTo>
                      <a:pt x="523" y="673"/>
                      <a:pt x="673" y="522"/>
                      <a:pt x="673" y="337"/>
                    </a:cubicBezTo>
                    <a:cubicBezTo>
                      <a:pt x="673" y="151"/>
                      <a:pt x="523" y="0"/>
                      <a:pt x="337"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9"/>
              <p:cNvSpPr/>
              <p:nvPr/>
            </p:nvSpPr>
            <p:spPr>
              <a:xfrm>
                <a:off x="7215702" y="3783839"/>
                <a:ext cx="69090" cy="69090"/>
              </a:xfrm>
              <a:custGeom>
                <a:avLst/>
                <a:gdLst/>
                <a:ahLst/>
                <a:cxnLst/>
                <a:rect l="l" t="t" r="r" b="b"/>
                <a:pathLst>
                  <a:path w="674" h="674" extrusionOk="0">
                    <a:moveTo>
                      <a:pt x="337" y="224"/>
                    </a:moveTo>
                    <a:cubicBezTo>
                      <a:pt x="400" y="224"/>
                      <a:pt x="450" y="276"/>
                      <a:pt x="450" y="337"/>
                    </a:cubicBezTo>
                    <a:cubicBezTo>
                      <a:pt x="450" y="398"/>
                      <a:pt x="400" y="448"/>
                      <a:pt x="337" y="448"/>
                    </a:cubicBezTo>
                    <a:cubicBezTo>
                      <a:pt x="276" y="448"/>
                      <a:pt x="226" y="398"/>
                      <a:pt x="226" y="337"/>
                    </a:cubicBezTo>
                    <a:cubicBezTo>
                      <a:pt x="226" y="276"/>
                      <a:pt x="276" y="224"/>
                      <a:pt x="337" y="224"/>
                    </a:cubicBezTo>
                    <a:close/>
                    <a:moveTo>
                      <a:pt x="337" y="1"/>
                    </a:moveTo>
                    <a:cubicBezTo>
                      <a:pt x="151" y="1"/>
                      <a:pt x="0" y="151"/>
                      <a:pt x="0" y="337"/>
                    </a:cubicBezTo>
                    <a:cubicBezTo>
                      <a:pt x="0" y="523"/>
                      <a:pt x="151" y="674"/>
                      <a:pt x="337" y="674"/>
                    </a:cubicBezTo>
                    <a:cubicBezTo>
                      <a:pt x="523" y="674"/>
                      <a:pt x="673" y="523"/>
                      <a:pt x="673" y="337"/>
                    </a:cubicBezTo>
                    <a:cubicBezTo>
                      <a:pt x="673" y="151"/>
                      <a:pt x="523" y="1"/>
                      <a:pt x="337"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9"/>
              <p:cNvSpPr/>
              <p:nvPr/>
            </p:nvSpPr>
            <p:spPr>
              <a:xfrm>
                <a:off x="7095050" y="3877635"/>
                <a:ext cx="69090" cy="53919"/>
              </a:xfrm>
              <a:custGeom>
                <a:avLst/>
                <a:gdLst/>
                <a:ahLst/>
                <a:cxnLst/>
                <a:rect l="l" t="t" r="r" b="b"/>
                <a:pathLst>
                  <a:path w="674" h="526" extrusionOk="0">
                    <a:moveTo>
                      <a:pt x="127" y="1"/>
                    </a:moveTo>
                    <a:cubicBezTo>
                      <a:pt x="92" y="1"/>
                      <a:pt x="57" y="17"/>
                      <a:pt x="35" y="47"/>
                    </a:cubicBezTo>
                    <a:cubicBezTo>
                      <a:pt x="1" y="98"/>
                      <a:pt x="12" y="168"/>
                      <a:pt x="62" y="204"/>
                    </a:cubicBezTo>
                    <a:lnTo>
                      <a:pt x="481" y="504"/>
                    </a:lnTo>
                    <a:cubicBezTo>
                      <a:pt x="501" y="518"/>
                      <a:pt x="524" y="526"/>
                      <a:pt x="546" y="526"/>
                    </a:cubicBezTo>
                    <a:cubicBezTo>
                      <a:pt x="582" y="526"/>
                      <a:pt x="615" y="509"/>
                      <a:pt x="639" y="478"/>
                    </a:cubicBezTo>
                    <a:cubicBezTo>
                      <a:pt x="674" y="428"/>
                      <a:pt x="662" y="359"/>
                      <a:pt x="612" y="322"/>
                    </a:cubicBezTo>
                    <a:lnTo>
                      <a:pt x="193" y="22"/>
                    </a:lnTo>
                    <a:cubicBezTo>
                      <a:pt x="173" y="8"/>
                      <a:pt x="150" y="1"/>
                      <a:pt x="127"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9"/>
              <p:cNvSpPr/>
              <p:nvPr/>
            </p:nvSpPr>
            <p:spPr>
              <a:xfrm>
                <a:off x="7169983" y="3825663"/>
                <a:ext cx="80161" cy="100355"/>
              </a:xfrm>
              <a:custGeom>
                <a:avLst/>
                <a:gdLst/>
                <a:ahLst/>
                <a:cxnLst/>
                <a:rect l="l" t="t" r="r" b="b"/>
                <a:pathLst>
                  <a:path w="782" h="979" extrusionOk="0">
                    <a:moveTo>
                      <a:pt x="655" y="0"/>
                    </a:moveTo>
                    <a:cubicBezTo>
                      <a:pt x="620" y="0"/>
                      <a:pt x="585" y="17"/>
                      <a:pt x="562" y="48"/>
                    </a:cubicBezTo>
                    <a:lnTo>
                      <a:pt x="35" y="803"/>
                    </a:lnTo>
                    <a:cubicBezTo>
                      <a:pt x="1" y="852"/>
                      <a:pt x="12" y="922"/>
                      <a:pt x="64" y="958"/>
                    </a:cubicBezTo>
                    <a:cubicBezTo>
                      <a:pt x="83" y="972"/>
                      <a:pt x="105" y="978"/>
                      <a:pt x="128" y="978"/>
                    </a:cubicBezTo>
                    <a:cubicBezTo>
                      <a:pt x="163" y="978"/>
                      <a:pt x="198" y="962"/>
                      <a:pt x="219" y="930"/>
                    </a:cubicBezTo>
                    <a:lnTo>
                      <a:pt x="746" y="178"/>
                    </a:lnTo>
                    <a:cubicBezTo>
                      <a:pt x="781" y="126"/>
                      <a:pt x="770" y="57"/>
                      <a:pt x="718" y="20"/>
                    </a:cubicBezTo>
                    <a:cubicBezTo>
                      <a:pt x="699" y="7"/>
                      <a:pt x="677" y="0"/>
                      <a:pt x="655"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238;p9"/>
            <p:cNvGrpSpPr/>
            <p:nvPr/>
          </p:nvGrpSpPr>
          <p:grpSpPr>
            <a:xfrm>
              <a:off x="7334172" y="2286237"/>
              <a:ext cx="720238" cy="660317"/>
              <a:chOff x="7008943" y="818158"/>
              <a:chExt cx="275848" cy="252888"/>
            </a:xfrm>
          </p:grpSpPr>
          <p:sp>
            <p:nvSpPr>
              <p:cNvPr id="239" name="Google Shape;239;p9"/>
              <p:cNvSpPr/>
              <p:nvPr/>
            </p:nvSpPr>
            <p:spPr>
              <a:xfrm>
                <a:off x="7099663" y="1013438"/>
                <a:ext cx="94409" cy="57609"/>
              </a:xfrm>
              <a:custGeom>
                <a:avLst/>
                <a:gdLst/>
                <a:ahLst/>
                <a:cxnLst/>
                <a:rect l="l" t="t" r="r" b="b"/>
                <a:pathLst>
                  <a:path w="921" h="562" extrusionOk="0">
                    <a:moveTo>
                      <a:pt x="460" y="1"/>
                    </a:moveTo>
                    <a:cubicBezTo>
                      <a:pt x="432" y="1"/>
                      <a:pt x="403" y="12"/>
                      <a:pt x="382" y="34"/>
                    </a:cubicBezTo>
                    <a:lnTo>
                      <a:pt x="45" y="371"/>
                    </a:lnTo>
                    <a:cubicBezTo>
                      <a:pt x="0" y="414"/>
                      <a:pt x="0" y="485"/>
                      <a:pt x="45" y="528"/>
                    </a:cubicBezTo>
                    <a:cubicBezTo>
                      <a:pt x="67" y="551"/>
                      <a:pt x="95" y="562"/>
                      <a:pt x="124" y="562"/>
                    </a:cubicBezTo>
                    <a:cubicBezTo>
                      <a:pt x="152" y="562"/>
                      <a:pt x="181" y="551"/>
                      <a:pt x="203" y="528"/>
                    </a:cubicBezTo>
                    <a:lnTo>
                      <a:pt x="459" y="271"/>
                    </a:lnTo>
                    <a:lnTo>
                      <a:pt x="718" y="528"/>
                    </a:lnTo>
                    <a:cubicBezTo>
                      <a:pt x="740" y="552"/>
                      <a:pt x="768" y="561"/>
                      <a:pt x="796" y="561"/>
                    </a:cubicBezTo>
                    <a:cubicBezTo>
                      <a:pt x="826" y="561"/>
                      <a:pt x="854" y="552"/>
                      <a:pt x="875" y="528"/>
                    </a:cubicBezTo>
                    <a:cubicBezTo>
                      <a:pt x="920" y="485"/>
                      <a:pt x="920" y="414"/>
                      <a:pt x="875" y="371"/>
                    </a:cubicBezTo>
                    <a:lnTo>
                      <a:pt x="539" y="34"/>
                    </a:lnTo>
                    <a:cubicBezTo>
                      <a:pt x="517" y="12"/>
                      <a:pt x="489" y="1"/>
                      <a:pt x="460"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9"/>
              <p:cNvSpPr/>
              <p:nvPr/>
            </p:nvSpPr>
            <p:spPr>
              <a:xfrm>
                <a:off x="7135335" y="978995"/>
                <a:ext cx="23064" cy="57609"/>
              </a:xfrm>
              <a:custGeom>
                <a:avLst/>
                <a:gdLst/>
                <a:ahLst/>
                <a:cxnLst/>
                <a:rect l="l" t="t" r="r" b="b"/>
                <a:pathLst>
                  <a:path w="225" h="562" extrusionOk="0">
                    <a:moveTo>
                      <a:pt x="111" y="1"/>
                    </a:moveTo>
                    <a:cubicBezTo>
                      <a:pt x="50" y="1"/>
                      <a:pt x="0" y="51"/>
                      <a:pt x="0" y="113"/>
                    </a:cubicBezTo>
                    <a:lnTo>
                      <a:pt x="0" y="448"/>
                    </a:lnTo>
                    <a:cubicBezTo>
                      <a:pt x="0" y="511"/>
                      <a:pt x="50" y="561"/>
                      <a:pt x="111" y="561"/>
                    </a:cubicBezTo>
                    <a:cubicBezTo>
                      <a:pt x="174" y="561"/>
                      <a:pt x="224" y="511"/>
                      <a:pt x="224" y="448"/>
                    </a:cubicBezTo>
                    <a:lnTo>
                      <a:pt x="224" y="113"/>
                    </a:lnTo>
                    <a:cubicBezTo>
                      <a:pt x="224" y="51"/>
                      <a:pt x="174" y="1"/>
                      <a:pt x="111"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9"/>
              <p:cNvSpPr/>
              <p:nvPr/>
            </p:nvSpPr>
            <p:spPr>
              <a:xfrm>
                <a:off x="7008943" y="818158"/>
                <a:ext cx="275848" cy="22962"/>
              </a:xfrm>
              <a:custGeom>
                <a:avLst/>
                <a:gdLst/>
                <a:ahLst/>
                <a:cxnLst/>
                <a:rect l="l" t="t" r="r" b="b"/>
                <a:pathLst>
                  <a:path w="2691" h="224" extrusionOk="0">
                    <a:moveTo>
                      <a:pt x="111" y="0"/>
                    </a:moveTo>
                    <a:cubicBezTo>
                      <a:pt x="50" y="0"/>
                      <a:pt x="0" y="50"/>
                      <a:pt x="0" y="111"/>
                    </a:cubicBezTo>
                    <a:cubicBezTo>
                      <a:pt x="0" y="174"/>
                      <a:pt x="50" y="224"/>
                      <a:pt x="111" y="224"/>
                    </a:cubicBezTo>
                    <a:lnTo>
                      <a:pt x="2579" y="224"/>
                    </a:lnTo>
                    <a:cubicBezTo>
                      <a:pt x="2641" y="224"/>
                      <a:pt x="2690" y="174"/>
                      <a:pt x="2690" y="111"/>
                    </a:cubicBezTo>
                    <a:cubicBezTo>
                      <a:pt x="2690" y="50"/>
                      <a:pt x="2641" y="0"/>
                      <a:pt x="2579"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9"/>
              <p:cNvSpPr/>
              <p:nvPr/>
            </p:nvSpPr>
            <p:spPr>
              <a:xfrm>
                <a:off x="7031802" y="818158"/>
                <a:ext cx="230027" cy="183898"/>
              </a:xfrm>
              <a:custGeom>
                <a:avLst/>
                <a:gdLst/>
                <a:ahLst/>
                <a:cxnLst/>
                <a:rect l="l" t="t" r="r" b="b"/>
                <a:pathLst>
                  <a:path w="2244" h="1794" extrusionOk="0">
                    <a:moveTo>
                      <a:pt x="114" y="0"/>
                    </a:moveTo>
                    <a:cubicBezTo>
                      <a:pt x="51" y="0"/>
                      <a:pt x="1" y="50"/>
                      <a:pt x="1" y="111"/>
                    </a:cubicBezTo>
                    <a:lnTo>
                      <a:pt x="1" y="1457"/>
                    </a:lnTo>
                    <a:cubicBezTo>
                      <a:pt x="1" y="1643"/>
                      <a:pt x="152" y="1794"/>
                      <a:pt x="337" y="1794"/>
                    </a:cubicBezTo>
                    <a:lnTo>
                      <a:pt x="1907" y="1794"/>
                    </a:lnTo>
                    <a:cubicBezTo>
                      <a:pt x="2093" y="1794"/>
                      <a:pt x="2244" y="1643"/>
                      <a:pt x="2244" y="1457"/>
                    </a:cubicBezTo>
                    <a:lnTo>
                      <a:pt x="2244" y="111"/>
                    </a:lnTo>
                    <a:cubicBezTo>
                      <a:pt x="2244" y="50"/>
                      <a:pt x="2194" y="0"/>
                      <a:pt x="2131" y="0"/>
                    </a:cubicBezTo>
                    <a:cubicBezTo>
                      <a:pt x="2070" y="0"/>
                      <a:pt x="2020" y="50"/>
                      <a:pt x="2020" y="111"/>
                    </a:cubicBezTo>
                    <a:lnTo>
                      <a:pt x="2020" y="1457"/>
                    </a:lnTo>
                    <a:cubicBezTo>
                      <a:pt x="2020" y="1520"/>
                      <a:pt x="1968" y="1570"/>
                      <a:pt x="1907" y="1570"/>
                    </a:cubicBezTo>
                    <a:lnTo>
                      <a:pt x="337" y="1570"/>
                    </a:lnTo>
                    <a:cubicBezTo>
                      <a:pt x="276" y="1570"/>
                      <a:pt x="225" y="1520"/>
                      <a:pt x="225" y="1457"/>
                    </a:cubicBezTo>
                    <a:lnTo>
                      <a:pt x="225" y="111"/>
                    </a:lnTo>
                    <a:cubicBezTo>
                      <a:pt x="225" y="50"/>
                      <a:pt x="175" y="0"/>
                      <a:pt x="114"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4" name="Google Shape;244;p9"/>
          <p:cNvSpPr txBox="1">
            <a:spLocks noGrp="1"/>
          </p:cNvSpPr>
          <p:nvPr>
            <p:ph type="body" idx="1"/>
          </p:nvPr>
        </p:nvSpPr>
        <p:spPr>
          <a:xfrm>
            <a:off x="1335525" y="1381500"/>
            <a:ext cx="6715200" cy="2021400"/>
          </a:xfrm>
          <a:prstGeom prst="rect">
            <a:avLst/>
          </a:prstGeom>
        </p:spPr>
        <p:txBody>
          <a:bodyPr spcFirstLastPara="1" wrap="square" lIns="91425" tIns="91425" rIns="91425" bIns="91425" anchor="ctr"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245" name="Google Shape;245;p9"/>
          <p:cNvSpPr txBox="1">
            <a:spLocks noGrp="1"/>
          </p:cNvSpPr>
          <p:nvPr>
            <p:ph type="title"/>
          </p:nvPr>
        </p:nvSpPr>
        <p:spPr>
          <a:xfrm>
            <a:off x="284100" y="329100"/>
            <a:ext cx="8058000" cy="5415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2600"/>
              <a:buNone/>
              <a:defRPr>
                <a:solidFill>
                  <a:schemeClr val="lt1"/>
                </a:solidFill>
                <a:latin typeface="Work Sans Medium"/>
                <a:ea typeface="Work Sans Medium"/>
                <a:cs typeface="Work Sans Medium"/>
                <a:sym typeface="Work Sans Medium"/>
              </a:defRPr>
            </a:lvl1pPr>
            <a:lvl2pPr lvl="1" rtl="0">
              <a:spcBef>
                <a:spcPts val="0"/>
              </a:spcBef>
              <a:spcAft>
                <a:spcPts val="0"/>
              </a:spcAft>
              <a:buSzPts val="2600"/>
              <a:buNone/>
              <a:defRPr>
                <a:latin typeface="Work Sans Medium"/>
                <a:ea typeface="Work Sans Medium"/>
                <a:cs typeface="Work Sans Medium"/>
                <a:sym typeface="Work Sans Medium"/>
              </a:defRPr>
            </a:lvl2pPr>
            <a:lvl3pPr lvl="2" rtl="0">
              <a:spcBef>
                <a:spcPts val="0"/>
              </a:spcBef>
              <a:spcAft>
                <a:spcPts val="0"/>
              </a:spcAft>
              <a:buSzPts val="2600"/>
              <a:buNone/>
              <a:defRPr>
                <a:latin typeface="Work Sans Medium"/>
                <a:ea typeface="Work Sans Medium"/>
                <a:cs typeface="Work Sans Medium"/>
                <a:sym typeface="Work Sans Medium"/>
              </a:defRPr>
            </a:lvl3pPr>
            <a:lvl4pPr lvl="3" rtl="0">
              <a:spcBef>
                <a:spcPts val="0"/>
              </a:spcBef>
              <a:spcAft>
                <a:spcPts val="0"/>
              </a:spcAft>
              <a:buSzPts val="2600"/>
              <a:buNone/>
              <a:defRPr>
                <a:latin typeface="Work Sans Medium"/>
                <a:ea typeface="Work Sans Medium"/>
                <a:cs typeface="Work Sans Medium"/>
                <a:sym typeface="Work Sans Medium"/>
              </a:defRPr>
            </a:lvl4pPr>
            <a:lvl5pPr lvl="4" rtl="0">
              <a:spcBef>
                <a:spcPts val="0"/>
              </a:spcBef>
              <a:spcAft>
                <a:spcPts val="0"/>
              </a:spcAft>
              <a:buSzPts val="2600"/>
              <a:buNone/>
              <a:defRPr>
                <a:latin typeface="Work Sans Medium"/>
                <a:ea typeface="Work Sans Medium"/>
                <a:cs typeface="Work Sans Medium"/>
                <a:sym typeface="Work Sans Medium"/>
              </a:defRPr>
            </a:lvl5pPr>
            <a:lvl6pPr lvl="5" rtl="0">
              <a:spcBef>
                <a:spcPts val="0"/>
              </a:spcBef>
              <a:spcAft>
                <a:spcPts val="0"/>
              </a:spcAft>
              <a:buSzPts val="2600"/>
              <a:buNone/>
              <a:defRPr>
                <a:latin typeface="Work Sans Medium"/>
                <a:ea typeface="Work Sans Medium"/>
                <a:cs typeface="Work Sans Medium"/>
                <a:sym typeface="Work Sans Medium"/>
              </a:defRPr>
            </a:lvl6pPr>
            <a:lvl7pPr lvl="6" rtl="0">
              <a:spcBef>
                <a:spcPts val="0"/>
              </a:spcBef>
              <a:spcAft>
                <a:spcPts val="0"/>
              </a:spcAft>
              <a:buSzPts val="2600"/>
              <a:buNone/>
              <a:defRPr>
                <a:latin typeface="Work Sans Medium"/>
                <a:ea typeface="Work Sans Medium"/>
                <a:cs typeface="Work Sans Medium"/>
                <a:sym typeface="Work Sans Medium"/>
              </a:defRPr>
            </a:lvl7pPr>
            <a:lvl8pPr lvl="7" rtl="0">
              <a:spcBef>
                <a:spcPts val="0"/>
              </a:spcBef>
              <a:spcAft>
                <a:spcPts val="0"/>
              </a:spcAft>
              <a:buSzPts val="2600"/>
              <a:buNone/>
              <a:defRPr>
                <a:latin typeface="Work Sans Medium"/>
                <a:ea typeface="Work Sans Medium"/>
                <a:cs typeface="Work Sans Medium"/>
                <a:sym typeface="Work Sans Medium"/>
              </a:defRPr>
            </a:lvl8pPr>
            <a:lvl9pPr lvl="8" rtl="0">
              <a:spcBef>
                <a:spcPts val="0"/>
              </a:spcBef>
              <a:spcAft>
                <a:spcPts val="0"/>
              </a:spcAft>
              <a:buSzPts val="2600"/>
              <a:buNone/>
              <a:defRPr>
                <a:latin typeface="Work Sans Medium"/>
                <a:ea typeface="Work Sans Medium"/>
                <a:cs typeface="Work Sans Medium"/>
                <a:sym typeface="Work Sans Medium"/>
              </a:defRPr>
            </a:lvl9pPr>
          </a:lstStyle>
          <a:p>
            <a:endParaRPr/>
          </a:p>
        </p:txBody>
      </p:sp>
    </p:spTree>
  </p:cSld>
  <p:clrMapOvr>
    <a:masterClrMapping/>
  </p:clrMapOvr>
  <p:extLst>
    <p:ext uri="{DCECCB84-F9BA-43D5-87BE-67443E8EF086}">
      <p15:sldGuideLst xmlns:p15="http://schemas.microsoft.com/office/powerpoint/2012/main">
        <p15:guide id="1" pos="179">
          <p15:clr>
            <a:srgbClr val="FA7B17"/>
          </p15:clr>
        </p15:guide>
        <p15:guide id="2" pos="5588">
          <p15:clr>
            <a:srgbClr val="FA7B17"/>
          </p15:clr>
        </p15:guide>
        <p15:guide id="3" orient="horz" pos="189">
          <p15:clr>
            <a:srgbClr val="FA7B17"/>
          </p15:clr>
        </p15:guide>
        <p15:guide id="4" orient="horz" pos="3048">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rueba">
  <p:cSld name="CUSTOM_2">
    <p:bg>
      <p:bgPr>
        <a:solidFill>
          <a:schemeClr val="dk1"/>
        </a:solidFill>
        <a:effectLst/>
      </p:bgPr>
    </p:bg>
    <p:spTree>
      <p:nvGrpSpPr>
        <p:cNvPr id="1" name="Shape 246"/>
        <p:cNvGrpSpPr/>
        <p:nvPr/>
      </p:nvGrpSpPr>
      <p:grpSpPr>
        <a:xfrm>
          <a:off x="0" y="0"/>
          <a:ext cx="0" cy="0"/>
          <a:chOff x="0" y="0"/>
          <a:chExt cx="0" cy="0"/>
        </a:xfrm>
      </p:grpSpPr>
      <p:pic>
        <p:nvPicPr>
          <p:cNvPr id="247" name="Google Shape;247;p10"/>
          <p:cNvPicPr preferRelativeResize="0"/>
          <p:nvPr/>
        </p:nvPicPr>
        <p:blipFill rotWithShape="1">
          <a:blip r:embed="rId2">
            <a:alphaModFix amt="81000"/>
          </a:blip>
          <a:srcRect t="11863"/>
          <a:stretch/>
        </p:blipFill>
        <p:spPr>
          <a:xfrm>
            <a:off x="0" y="0"/>
            <a:ext cx="9144001" cy="5151800"/>
          </a:xfrm>
          <a:prstGeom prst="rect">
            <a:avLst/>
          </a:prstGeom>
          <a:noFill/>
          <a:ln>
            <a:noFill/>
          </a:ln>
        </p:spPr>
      </p:pic>
      <p:sp>
        <p:nvSpPr>
          <p:cNvPr id="248" name="Google Shape;248;p10"/>
          <p:cNvSpPr/>
          <p:nvPr/>
        </p:nvSpPr>
        <p:spPr>
          <a:xfrm>
            <a:off x="150" y="-50"/>
            <a:ext cx="9143700" cy="5151900"/>
          </a:xfrm>
          <a:prstGeom prst="rect">
            <a:avLst/>
          </a:prstGeom>
          <a:gradFill>
            <a:gsLst>
              <a:gs pos="0">
                <a:srgbClr val="CC00CC"/>
              </a:gs>
              <a:gs pos="41000">
                <a:srgbClr val="CC00CC">
                  <a:alpha val="14901"/>
                </a:srgbClr>
              </a:gs>
              <a:gs pos="100000">
                <a:srgbClr val="FFFFFF">
                  <a:alpha val="0"/>
                </a:srgbClr>
              </a:gs>
            </a:gsLst>
            <a:lin ang="18900044"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10"/>
          <p:cNvSpPr/>
          <p:nvPr/>
        </p:nvSpPr>
        <p:spPr>
          <a:xfrm>
            <a:off x="-5206175" y="-1664675"/>
            <a:ext cx="8984400" cy="8984700"/>
          </a:xfrm>
          <a:prstGeom prst="ellipse">
            <a:avLst/>
          </a:prstGeom>
          <a:noFill/>
          <a:ln w="2857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50" name="Google Shape;250;p10"/>
          <p:cNvSpPr txBox="1"/>
          <p:nvPr/>
        </p:nvSpPr>
        <p:spPr>
          <a:xfrm>
            <a:off x="4212996" y="2165125"/>
            <a:ext cx="4169100" cy="1477500"/>
          </a:xfrm>
          <a:prstGeom prst="rect">
            <a:avLst/>
          </a:prstGeom>
          <a:noFill/>
          <a:ln>
            <a:noFill/>
          </a:ln>
        </p:spPr>
        <p:txBody>
          <a:bodyPr spcFirstLastPara="1" wrap="square" lIns="121900" tIns="121900" rIns="121900" bIns="121900" anchor="t" anchorCtr="0">
            <a:spAutoFit/>
          </a:bodyPr>
          <a:lstStyle/>
          <a:p>
            <a:pPr marL="0" marR="0" lvl="0" indent="0" algn="l" rtl="0">
              <a:lnSpc>
                <a:spcPct val="80000"/>
              </a:lnSpc>
              <a:spcBef>
                <a:spcPts val="0"/>
              </a:spcBef>
              <a:spcAft>
                <a:spcPts val="0"/>
              </a:spcAft>
              <a:buClr>
                <a:srgbClr val="000000"/>
              </a:buClr>
              <a:buSzPts val="6000"/>
              <a:buFont typeface="Arial"/>
              <a:buNone/>
            </a:pPr>
            <a:r>
              <a:rPr lang="es" sz="5000" b="1" i="0" u="none" strike="noStrike" cap="none">
                <a:solidFill>
                  <a:srgbClr val="FFFFFF"/>
                </a:solidFill>
                <a:latin typeface="Sora"/>
                <a:ea typeface="Sora"/>
                <a:cs typeface="Sora"/>
                <a:sym typeface="Sora"/>
              </a:rPr>
              <a:t>Ponte </a:t>
            </a:r>
            <a:endParaRPr sz="5000" b="1" i="0" u="none" strike="noStrike" cap="none">
              <a:solidFill>
                <a:srgbClr val="FFFFFF"/>
              </a:solidFill>
              <a:latin typeface="Sora"/>
              <a:ea typeface="Sora"/>
              <a:cs typeface="Sora"/>
              <a:sym typeface="Sora"/>
            </a:endParaRPr>
          </a:p>
          <a:p>
            <a:pPr marL="0" marR="0" lvl="0" indent="0" algn="l" rtl="0">
              <a:lnSpc>
                <a:spcPct val="80000"/>
              </a:lnSpc>
              <a:spcBef>
                <a:spcPts val="0"/>
              </a:spcBef>
              <a:spcAft>
                <a:spcPts val="0"/>
              </a:spcAft>
              <a:buClr>
                <a:srgbClr val="000000"/>
              </a:buClr>
              <a:buSzPts val="6000"/>
              <a:buFont typeface="Arial"/>
              <a:buNone/>
            </a:pPr>
            <a:r>
              <a:rPr lang="es" sz="5000" i="0" u="none" strike="noStrike" cap="none">
                <a:solidFill>
                  <a:srgbClr val="FFFFFF"/>
                </a:solidFill>
                <a:latin typeface="Sora"/>
                <a:ea typeface="Sora"/>
                <a:cs typeface="Sora"/>
                <a:sym typeface="Sora"/>
              </a:rPr>
              <a:t>a </a:t>
            </a:r>
            <a:r>
              <a:rPr lang="es" sz="5000" i="0" u="none" strike="noStrike" cap="none">
                <a:solidFill>
                  <a:srgbClr val="CC00CC"/>
                </a:solidFill>
                <a:latin typeface="Sora"/>
                <a:ea typeface="Sora"/>
                <a:cs typeface="Sora"/>
                <a:sym typeface="Sora"/>
              </a:rPr>
              <a:t>prueba</a:t>
            </a:r>
            <a:endParaRPr sz="5000" i="0" u="none" strike="noStrike" cap="none">
              <a:solidFill>
                <a:srgbClr val="CC00CC"/>
              </a:solidFill>
              <a:latin typeface="Sora"/>
              <a:ea typeface="Sora"/>
              <a:cs typeface="Sora"/>
              <a:sym typeface="Sora"/>
            </a:endParaRPr>
          </a:p>
        </p:txBody>
      </p:sp>
      <p:sp>
        <p:nvSpPr>
          <p:cNvPr id="251" name="Google Shape;251;p10"/>
          <p:cNvSpPr/>
          <p:nvPr/>
        </p:nvSpPr>
        <p:spPr>
          <a:xfrm>
            <a:off x="8870200" y="-42375"/>
            <a:ext cx="284100" cy="599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0"/>
          <p:cNvSpPr txBox="1"/>
          <p:nvPr/>
        </p:nvSpPr>
        <p:spPr>
          <a:xfrm>
            <a:off x="5983375" y="302175"/>
            <a:ext cx="23700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s" sz="1200" i="1">
                <a:solidFill>
                  <a:schemeClr val="lt1"/>
                </a:solidFill>
                <a:latin typeface="Sora SemiBold"/>
                <a:ea typeface="Sora SemiBold"/>
                <a:cs typeface="Sora SemiBold"/>
                <a:sym typeface="Sora SemiBold"/>
              </a:rPr>
              <a:t>Ciencia de Datos y AI</a:t>
            </a:r>
            <a:endParaRPr sz="1200" b="0" i="1" u="none" strike="noStrike" cap="none">
              <a:solidFill>
                <a:schemeClr val="lt1"/>
              </a:solidFill>
              <a:latin typeface="Sora SemiBold"/>
              <a:ea typeface="Sora SemiBold"/>
              <a:cs typeface="Sora SemiBold"/>
              <a:sym typeface="Sora SemiBold"/>
            </a:endParaRPr>
          </a:p>
        </p:txBody>
      </p:sp>
      <p:grpSp>
        <p:nvGrpSpPr>
          <p:cNvPr id="254" name="Google Shape;254;p10"/>
          <p:cNvGrpSpPr/>
          <p:nvPr/>
        </p:nvGrpSpPr>
        <p:grpSpPr>
          <a:xfrm>
            <a:off x="8482562" y="255981"/>
            <a:ext cx="427701" cy="461706"/>
            <a:chOff x="3398625" y="2806025"/>
            <a:chExt cx="521650" cy="563125"/>
          </a:xfrm>
        </p:grpSpPr>
        <p:sp>
          <p:nvSpPr>
            <p:cNvPr id="255" name="Google Shape;255;p10"/>
            <p:cNvSpPr/>
            <p:nvPr/>
          </p:nvSpPr>
          <p:spPr>
            <a:xfrm>
              <a:off x="3496525" y="2962800"/>
              <a:ext cx="105575" cy="150650"/>
            </a:xfrm>
            <a:custGeom>
              <a:avLst/>
              <a:gdLst/>
              <a:ahLst/>
              <a:cxnLst/>
              <a:rect l="l" t="t" r="r" b="b"/>
              <a:pathLst>
                <a:path w="4223" h="6026" extrusionOk="0">
                  <a:moveTo>
                    <a:pt x="3114" y="1"/>
                  </a:moveTo>
                  <a:cubicBezTo>
                    <a:pt x="2857" y="1"/>
                    <a:pt x="2600" y="98"/>
                    <a:pt x="2406" y="292"/>
                  </a:cubicBezTo>
                  <a:lnTo>
                    <a:pt x="400" y="2309"/>
                  </a:lnTo>
                  <a:cubicBezTo>
                    <a:pt x="1" y="2697"/>
                    <a:pt x="1" y="3327"/>
                    <a:pt x="400" y="3726"/>
                  </a:cubicBezTo>
                  <a:lnTo>
                    <a:pt x="2406" y="5732"/>
                  </a:lnTo>
                  <a:cubicBezTo>
                    <a:pt x="2605" y="5931"/>
                    <a:pt x="2857" y="6026"/>
                    <a:pt x="3120" y="6026"/>
                  </a:cubicBezTo>
                  <a:cubicBezTo>
                    <a:pt x="3372" y="6026"/>
                    <a:pt x="3634" y="5931"/>
                    <a:pt x="3823" y="5732"/>
                  </a:cubicBezTo>
                  <a:cubicBezTo>
                    <a:pt x="4222" y="5343"/>
                    <a:pt x="4222" y="4703"/>
                    <a:pt x="3823" y="4314"/>
                  </a:cubicBezTo>
                  <a:lnTo>
                    <a:pt x="2532" y="3012"/>
                  </a:lnTo>
                  <a:lnTo>
                    <a:pt x="3823" y="1710"/>
                  </a:lnTo>
                  <a:cubicBezTo>
                    <a:pt x="4222" y="1321"/>
                    <a:pt x="4222" y="681"/>
                    <a:pt x="3823" y="292"/>
                  </a:cubicBezTo>
                  <a:cubicBezTo>
                    <a:pt x="3629" y="98"/>
                    <a:pt x="3372" y="1"/>
                    <a:pt x="3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0"/>
            <p:cNvSpPr/>
            <p:nvPr/>
          </p:nvSpPr>
          <p:spPr>
            <a:xfrm>
              <a:off x="3647225" y="2962800"/>
              <a:ext cx="105550" cy="150650"/>
            </a:xfrm>
            <a:custGeom>
              <a:avLst/>
              <a:gdLst/>
              <a:ahLst/>
              <a:cxnLst/>
              <a:rect l="l" t="t" r="r" b="b"/>
              <a:pathLst>
                <a:path w="4222" h="6026" extrusionOk="0">
                  <a:moveTo>
                    <a:pt x="1108" y="1"/>
                  </a:moveTo>
                  <a:cubicBezTo>
                    <a:pt x="851" y="1"/>
                    <a:pt x="594" y="98"/>
                    <a:pt x="399" y="292"/>
                  </a:cubicBezTo>
                  <a:cubicBezTo>
                    <a:pt x="0" y="681"/>
                    <a:pt x="0" y="1321"/>
                    <a:pt x="399" y="1710"/>
                  </a:cubicBezTo>
                  <a:lnTo>
                    <a:pt x="1702" y="3012"/>
                  </a:lnTo>
                  <a:lnTo>
                    <a:pt x="399" y="4314"/>
                  </a:lnTo>
                  <a:cubicBezTo>
                    <a:pt x="0" y="4703"/>
                    <a:pt x="0" y="5343"/>
                    <a:pt x="399" y="5732"/>
                  </a:cubicBezTo>
                  <a:cubicBezTo>
                    <a:pt x="589" y="5931"/>
                    <a:pt x="851" y="6026"/>
                    <a:pt x="1103" y="6026"/>
                  </a:cubicBezTo>
                  <a:cubicBezTo>
                    <a:pt x="1366" y="6026"/>
                    <a:pt x="1618" y="5931"/>
                    <a:pt x="1817" y="5732"/>
                  </a:cubicBezTo>
                  <a:lnTo>
                    <a:pt x="3833" y="3726"/>
                  </a:lnTo>
                  <a:cubicBezTo>
                    <a:pt x="4222" y="3327"/>
                    <a:pt x="4222" y="2697"/>
                    <a:pt x="3833" y="2309"/>
                  </a:cubicBezTo>
                  <a:lnTo>
                    <a:pt x="1817" y="292"/>
                  </a:lnTo>
                  <a:cubicBezTo>
                    <a:pt x="1623" y="98"/>
                    <a:pt x="1366"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0"/>
            <p:cNvSpPr/>
            <p:nvPr/>
          </p:nvSpPr>
          <p:spPr>
            <a:xfrm>
              <a:off x="3398625" y="2806025"/>
              <a:ext cx="521650" cy="563125"/>
            </a:xfrm>
            <a:custGeom>
              <a:avLst/>
              <a:gdLst/>
              <a:ahLst/>
              <a:cxnLst/>
              <a:rect l="l" t="t" r="r" b="b"/>
              <a:pathLst>
                <a:path w="20866" h="22525" extrusionOk="0">
                  <a:moveTo>
                    <a:pt x="9041" y="2017"/>
                  </a:moveTo>
                  <a:cubicBezTo>
                    <a:pt x="12916" y="2017"/>
                    <a:pt x="16077" y="5167"/>
                    <a:pt x="16077" y="9052"/>
                  </a:cubicBezTo>
                  <a:cubicBezTo>
                    <a:pt x="16077" y="12927"/>
                    <a:pt x="12916" y="16088"/>
                    <a:pt x="9041" y="16088"/>
                  </a:cubicBezTo>
                  <a:cubicBezTo>
                    <a:pt x="5167" y="16088"/>
                    <a:pt x="2006" y="12927"/>
                    <a:pt x="2006" y="9052"/>
                  </a:cubicBezTo>
                  <a:cubicBezTo>
                    <a:pt x="2006" y="5167"/>
                    <a:pt x="5167" y="2017"/>
                    <a:pt x="9041" y="2017"/>
                  </a:cubicBezTo>
                  <a:close/>
                  <a:moveTo>
                    <a:pt x="15468" y="15405"/>
                  </a:moveTo>
                  <a:lnTo>
                    <a:pt x="18177" y="18335"/>
                  </a:lnTo>
                  <a:lnTo>
                    <a:pt x="18524" y="18776"/>
                  </a:lnTo>
                  <a:cubicBezTo>
                    <a:pt x="18734" y="19038"/>
                    <a:pt x="18828" y="19343"/>
                    <a:pt x="18807" y="19647"/>
                  </a:cubicBezTo>
                  <a:cubicBezTo>
                    <a:pt x="18786" y="19931"/>
                    <a:pt x="18671" y="20162"/>
                    <a:pt x="18471" y="20319"/>
                  </a:cubicBezTo>
                  <a:cubicBezTo>
                    <a:pt x="18307" y="20452"/>
                    <a:pt x="18106" y="20515"/>
                    <a:pt x="17898" y="20515"/>
                  </a:cubicBezTo>
                  <a:cubicBezTo>
                    <a:pt x="17560" y="20515"/>
                    <a:pt x="17202" y="20348"/>
                    <a:pt x="16949" y="20036"/>
                  </a:cubicBezTo>
                  <a:lnTo>
                    <a:pt x="16739" y="19773"/>
                  </a:lnTo>
                  <a:lnTo>
                    <a:pt x="13903" y="16665"/>
                  </a:lnTo>
                  <a:cubicBezTo>
                    <a:pt x="14470" y="16298"/>
                    <a:pt x="14995" y="15878"/>
                    <a:pt x="15468" y="15405"/>
                  </a:cubicBezTo>
                  <a:close/>
                  <a:moveTo>
                    <a:pt x="9041" y="0"/>
                  </a:moveTo>
                  <a:cubicBezTo>
                    <a:pt x="4053" y="0"/>
                    <a:pt x="0" y="4064"/>
                    <a:pt x="0" y="9052"/>
                  </a:cubicBezTo>
                  <a:cubicBezTo>
                    <a:pt x="0" y="14029"/>
                    <a:pt x="4053" y="18093"/>
                    <a:pt x="9041" y="18093"/>
                  </a:cubicBezTo>
                  <a:cubicBezTo>
                    <a:pt x="10112" y="18093"/>
                    <a:pt x="11131" y="17894"/>
                    <a:pt x="12087" y="17558"/>
                  </a:cubicBezTo>
                  <a:cubicBezTo>
                    <a:pt x="12118" y="17610"/>
                    <a:pt x="12129" y="17663"/>
                    <a:pt x="12171" y="17715"/>
                  </a:cubicBezTo>
                  <a:lnTo>
                    <a:pt x="15352" y="21254"/>
                  </a:lnTo>
                  <a:lnTo>
                    <a:pt x="15384" y="21286"/>
                  </a:lnTo>
                  <a:cubicBezTo>
                    <a:pt x="16024" y="22094"/>
                    <a:pt x="16970" y="22525"/>
                    <a:pt x="17904" y="22525"/>
                  </a:cubicBezTo>
                  <a:cubicBezTo>
                    <a:pt x="18555" y="22525"/>
                    <a:pt x="19196" y="22315"/>
                    <a:pt x="19721" y="21895"/>
                  </a:cubicBezTo>
                  <a:cubicBezTo>
                    <a:pt x="20361" y="21380"/>
                    <a:pt x="20750" y="20634"/>
                    <a:pt x="20813" y="19794"/>
                  </a:cubicBezTo>
                  <a:cubicBezTo>
                    <a:pt x="20865" y="18986"/>
                    <a:pt x="20613" y="18177"/>
                    <a:pt x="20099" y="17526"/>
                  </a:cubicBezTo>
                  <a:lnTo>
                    <a:pt x="19794" y="17138"/>
                  </a:lnTo>
                  <a:lnTo>
                    <a:pt x="19794" y="17127"/>
                  </a:lnTo>
                  <a:lnTo>
                    <a:pt x="19637" y="16959"/>
                  </a:lnTo>
                  <a:lnTo>
                    <a:pt x="19605" y="16907"/>
                  </a:lnTo>
                  <a:lnTo>
                    <a:pt x="19605" y="16917"/>
                  </a:lnTo>
                  <a:lnTo>
                    <a:pt x="16865" y="13924"/>
                  </a:lnTo>
                  <a:cubicBezTo>
                    <a:pt x="16823" y="13882"/>
                    <a:pt x="16770" y="13851"/>
                    <a:pt x="16718" y="13809"/>
                  </a:cubicBezTo>
                  <a:cubicBezTo>
                    <a:pt x="17579" y="12423"/>
                    <a:pt x="18083" y="10795"/>
                    <a:pt x="18083" y="9052"/>
                  </a:cubicBezTo>
                  <a:cubicBezTo>
                    <a:pt x="18083" y="4064"/>
                    <a:pt x="14029" y="0"/>
                    <a:pt x="90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extLst>
    <p:ext uri="{DCECCB84-F9BA-43D5-87BE-67443E8EF086}">
      <p15:sldGuideLst xmlns:p15="http://schemas.microsoft.com/office/powerpoint/2012/main">
        <p15:guide id="1" pos="179">
          <p15:clr>
            <a:srgbClr val="FA7B17"/>
          </p15:clr>
        </p15:guide>
        <p15:guide id="2" pos="5588">
          <p15:clr>
            <a:srgbClr val="FA7B17"/>
          </p15:clr>
        </p15:guide>
        <p15:guide id="3" orient="horz" pos="162">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udas">
  <p:cSld name="CUSTOM_2_1">
    <p:bg>
      <p:bgPr>
        <a:solidFill>
          <a:srgbClr val="ADCF07"/>
        </a:solidFill>
        <a:effectLst/>
      </p:bgPr>
    </p:bg>
    <p:spTree>
      <p:nvGrpSpPr>
        <p:cNvPr id="1" name="Shape 258"/>
        <p:cNvGrpSpPr/>
        <p:nvPr/>
      </p:nvGrpSpPr>
      <p:grpSpPr>
        <a:xfrm>
          <a:off x="0" y="0"/>
          <a:ext cx="0" cy="0"/>
          <a:chOff x="0" y="0"/>
          <a:chExt cx="0" cy="0"/>
        </a:xfrm>
      </p:grpSpPr>
      <p:sp>
        <p:nvSpPr>
          <p:cNvPr id="259" name="Google Shape;259;p11"/>
          <p:cNvSpPr/>
          <p:nvPr/>
        </p:nvSpPr>
        <p:spPr>
          <a:xfrm>
            <a:off x="-524025" y="1193098"/>
            <a:ext cx="10786200" cy="99702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1"/>
          <p:cNvSpPr/>
          <p:nvPr/>
        </p:nvSpPr>
        <p:spPr>
          <a:xfrm>
            <a:off x="-6214200" y="-4674302"/>
            <a:ext cx="10786200" cy="9970200"/>
          </a:xfrm>
          <a:prstGeom prst="ellipse">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txBox="1"/>
          <p:nvPr/>
        </p:nvSpPr>
        <p:spPr>
          <a:xfrm>
            <a:off x="5983375" y="302175"/>
            <a:ext cx="23700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s" sz="1200" i="1">
                <a:solidFill>
                  <a:schemeClr val="lt1"/>
                </a:solidFill>
                <a:latin typeface="Sora SemiBold"/>
                <a:ea typeface="Sora SemiBold"/>
                <a:cs typeface="Sora SemiBold"/>
                <a:sym typeface="Sora SemiBold"/>
              </a:rPr>
              <a:t>Ciencia de Datos y AI</a:t>
            </a:r>
            <a:endParaRPr sz="1200" b="0" i="1" u="none" strike="noStrike" cap="none">
              <a:solidFill>
                <a:schemeClr val="lt1"/>
              </a:solidFill>
              <a:latin typeface="Sora SemiBold"/>
              <a:ea typeface="Sora SemiBold"/>
              <a:cs typeface="Sora SemiBold"/>
              <a:sym typeface="Sora SemiBold"/>
            </a:endParaRPr>
          </a:p>
        </p:txBody>
      </p:sp>
      <p:grpSp>
        <p:nvGrpSpPr>
          <p:cNvPr id="262" name="Google Shape;262;p11"/>
          <p:cNvGrpSpPr/>
          <p:nvPr/>
        </p:nvGrpSpPr>
        <p:grpSpPr>
          <a:xfrm>
            <a:off x="8482562" y="255981"/>
            <a:ext cx="427701" cy="461706"/>
            <a:chOff x="3398625" y="2806025"/>
            <a:chExt cx="521650" cy="563125"/>
          </a:xfrm>
        </p:grpSpPr>
        <p:sp>
          <p:nvSpPr>
            <p:cNvPr id="263" name="Google Shape;263;p11"/>
            <p:cNvSpPr/>
            <p:nvPr/>
          </p:nvSpPr>
          <p:spPr>
            <a:xfrm>
              <a:off x="3496525" y="2962800"/>
              <a:ext cx="105575" cy="150650"/>
            </a:xfrm>
            <a:custGeom>
              <a:avLst/>
              <a:gdLst/>
              <a:ahLst/>
              <a:cxnLst/>
              <a:rect l="l" t="t" r="r" b="b"/>
              <a:pathLst>
                <a:path w="4223" h="6026" extrusionOk="0">
                  <a:moveTo>
                    <a:pt x="3114" y="1"/>
                  </a:moveTo>
                  <a:cubicBezTo>
                    <a:pt x="2857" y="1"/>
                    <a:pt x="2600" y="98"/>
                    <a:pt x="2406" y="292"/>
                  </a:cubicBezTo>
                  <a:lnTo>
                    <a:pt x="400" y="2309"/>
                  </a:lnTo>
                  <a:cubicBezTo>
                    <a:pt x="1" y="2697"/>
                    <a:pt x="1" y="3327"/>
                    <a:pt x="400" y="3726"/>
                  </a:cubicBezTo>
                  <a:lnTo>
                    <a:pt x="2406" y="5732"/>
                  </a:lnTo>
                  <a:cubicBezTo>
                    <a:pt x="2605" y="5931"/>
                    <a:pt x="2857" y="6026"/>
                    <a:pt x="3120" y="6026"/>
                  </a:cubicBezTo>
                  <a:cubicBezTo>
                    <a:pt x="3372" y="6026"/>
                    <a:pt x="3634" y="5931"/>
                    <a:pt x="3823" y="5732"/>
                  </a:cubicBezTo>
                  <a:cubicBezTo>
                    <a:pt x="4222" y="5343"/>
                    <a:pt x="4222" y="4703"/>
                    <a:pt x="3823" y="4314"/>
                  </a:cubicBezTo>
                  <a:lnTo>
                    <a:pt x="2532" y="3012"/>
                  </a:lnTo>
                  <a:lnTo>
                    <a:pt x="3823" y="1710"/>
                  </a:lnTo>
                  <a:cubicBezTo>
                    <a:pt x="4222" y="1321"/>
                    <a:pt x="4222" y="681"/>
                    <a:pt x="3823" y="292"/>
                  </a:cubicBezTo>
                  <a:cubicBezTo>
                    <a:pt x="3629" y="98"/>
                    <a:pt x="3372" y="1"/>
                    <a:pt x="3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1"/>
            <p:cNvSpPr/>
            <p:nvPr/>
          </p:nvSpPr>
          <p:spPr>
            <a:xfrm>
              <a:off x="3647225" y="2962800"/>
              <a:ext cx="105550" cy="150650"/>
            </a:xfrm>
            <a:custGeom>
              <a:avLst/>
              <a:gdLst/>
              <a:ahLst/>
              <a:cxnLst/>
              <a:rect l="l" t="t" r="r" b="b"/>
              <a:pathLst>
                <a:path w="4222" h="6026" extrusionOk="0">
                  <a:moveTo>
                    <a:pt x="1108" y="1"/>
                  </a:moveTo>
                  <a:cubicBezTo>
                    <a:pt x="851" y="1"/>
                    <a:pt x="594" y="98"/>
                    <a:pt x="399" y="292"/>
                  </a:cubicBezTo>
                  <a:cubicBezTo>
                    <a:pt x="0" y="681"/>
                    <a:pt x="0" y="1321"/>
                    <a:pt x="399" y="1710"/>
                  </a:cubicBezTo>
                  <a:lnTo>
                    <a:pt x="1702" y="3012"/>
                  </a:lnTo>
                  <a:lnTo>
                    <a:pt x="399" y="4314"/>
                  </a:lnTo>
                  <a:cubicBezTo>
                    <a:pt x="0" y="4703"/>
                    <a:pt x="0" y="5343"/>
                    <a:pt x="399" y="5732"/>
                  </a:cubicBezTo>
                  <a:cubicBezTo>
                    <a:pt x="589" y="5931"/>
                    <a:pt x="851" y="6026"/>
                    <a:pt x="1103" y="6026"/>
                  </a:cubicBezTo>
                  <a:cubicBezTo>
                    <a:pt x="1366" y="6026"/>
                    <a:pt x="1618" y="5931"/>
                    <a:pt x="1817" y="5732"/>
                  </a:cubicBezTo>
                  <a:lnTo>
                    <a:pt x="3833" y="3726"/>
                  </a:lnTo>
                  <a:cubicBezTo>
                    <a:pt x="4222" y="3327"/>
                    <a:pt x="4222" y="2697"/>
                    <a:pt x="3833" y="2309"/>
                  </a:cubicBezTo>
                  <a:lnTo>
                    <a:pt x="1817" y="292"/>
                  </a:lnTo>
                  <a:cubicBezTo>
                    <a:pt x="1623" y="98"/>
                    <a:pt x="1366"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a:off x="3398625" y="2806025"/>
              <a:ext cx="521650" cy="563125"/>
            </a:xfrm>
            <a:custGeom>
              <a:avLst/>
              <a:gdLst/>
              <a:ahLst/>
              <a:cxnLst/>
              <a:rect l="l" t="t" r="r" b="b"/>
              <a:pathLst>
                <a:path w="20866" h="22525" extrusionOk="0">
                  <a:moveTo>
                    <a:pt x="9041" y="2017"/>
                  </a:moveTo>
                  <a:cubicBezTo>
                    <a:pt x="12916" y="2017"/>
                    <a:pt x="16077" y="5167"/>
                    <a:pt x="16077" y="9052"/>
                  </a:cubicBezTo>
                  <a:cubicBezTo>
                    <a:pt x="16077" y="12927"/>
                    <a:pt x="12916" y="16088"/>
                    <a:pt x="9041" y="16088"/>
                  </a:cubicBezTo>
                  <a:cubicBezTo>
                    <a:pt x="5167" y="16088"/>
                    <a:pt x="2006" y="12927"/>
                    <a:pt x="2006" y="9052"/>
                  </a:cubicBezTo>
                  <a:cubicBezTo>
                    <a:pt x="2006" y="5167"/>
                    <a:pt x="5167" y="2017"/>
                    <a:pt x="9041" y="2017"/>
                  </a:cubicBezTo>
                  <a:close/>
                  <a:moveTo>
                    <a:pt x="15468" y="15405"/>
                  </a:moveTo>
                  <a:lnTo>
                    <a:pt x="18177" y="18335"/>
                  </a:lnTo>
                  <a:lnTo>
                    <a:pt x="18524" y="18776"/>
                  </a:lnTo>
                  <a:cubicBezTo>
                    <a:pt x="18734" y="19038"/>
                    <a:pt x="18828" y="19343"/>
                    <a:pt x="18807" y="19647"/>
                  </a:cubicBezTo>
                  <a:cubicBezTo>
                    <a:pt x="18786" y="19931"/>
                    <a:pt x="18671" y="20162"/>
                    <a:pt x="18471" y="20319"/>
                  </a:cubicBezTo>
                  <a:cubicBezTo>
                    <a:pt x="18307" y="20452"/>
                    <a:pt x="18106" y="20515"/>
                    <a:pt x="17898" y="20515"/>
                  </a:cubicBezTo>
                  <a:cubicBezTo>
                    <a:pt x="17560" y="20515"/>
                    <a:pt x="17202" y="20348"/>
                    <a:pt x="16949" y="20036"/>
                  </a:cubicBezTo>
                  <a:lnTo>
                    <a:pt x="16739" y="19773"/>
                  </a:lnTo>
                  <a:lnTo>
                    <a:pt x="13903" y="16665"/>
                  </a:lnTo>
                  <a:cubicBezTo>
                    <a:pt x="14470" y="16298"/>
                    <a:pt x="14995" y="15878"/>
                    <a:pt x="15468" y="15405"/>
                  </a:cubicBezTo>
                  <a:close/>
                  <a:moveTo>
                    <a:pt x="9041" y="0"/>
                  </a:moveTo>
                  <a:cubicBezTo>
                    <a:pt x="4053" y="0"/>
                    <a:pt x="0" y="4064"/>
                    <a:pt x="0" y="9052"/>
                  </a:cubicBezTo>
                  <a:cubicBezTo>
                    <a:pt x="0" y="14029"/>
                    <a:pt x="4053" y="18093"/>
                    <a:pt x="9041" y="18093"/>
                  </a:cubicBezTo>
                  <a:cubicBezTo>
                    <a:pt x="10112" y="18093"/>
                    <a:pt x="11131" y="17894"/>
                    <a:pt x="12087" y="17558"/>
                  </a:cubicBezTo>
                  <a:cubicBezTo>
                    <a:pt x="12118" y="17610"/>
                    <a:pt x="12129" y="17663"/>
                    <a:pt x="12171" y="17715"/>
                  </a:cubicBezTo>
                  <a:lnTo>
                    <a:pt x="15352" y="21254"/>
                  </a:lnTo>
                  <a:lnTo>
                    <a:pt x="15384" y="21286"/>
                  </a:lnTo>
                  <a:cubicBezTo>
                    <a:pt x="16024" y="22094"/>
                    <a:pt x="16970" y="22525"/>
                    <a:pt x="17904" y="22525"/>
                  </a:cubicBezTo>
                  <a:cubicBezTo>
                    <a:pt x="18555" y="22525"/>
                    <a:pt x="19196" y="22315"/>
                    <a:pt x="19721" y="21895"/>
                  </a:cubicBezTo>
                  <a:cubicBezTo>
                    <a:pt x="20361" y="21380"/>
                    <a:pt x="20750" y="20634"/>
                    <a:pt x="20813" y="19794"/>
                  </a:cubicBezTo>
                  <a:cubicBezTo>
                    <a:pt x="20865" y="18986"/>
                    <a:pt x="20613" y="18177"/>
                    <a:pt x="20099" y="17526"/>
                  </a:cubicBezTo>
                  <a:lnTo>
                    <a:pt x="19794" y="17138"/>
                  </a:lnTo>
                  <a:lnTo>
                    <a:pt x="19794" y="17127"/>
                  </a:lnTo>
                  <a:lnTo>
                    <a:pt x="19637" y="16959"/>
                  </a:lnTo>
                  <a:lnTo>
                    <a:pt x="19605" y="16907"/>
                  </a:lnTo>
                  <a:lnTo>
                    <a:pt x="19605" y="16917"/>
                  </a:lnTo>
                  <a:lnTo>
                    <a:pt x="16865" y="13924"/>
                  </a:lnTo>
                  <a:cubicBezTo>
                    <a:pt x="16823" y="13882"/>
                    <a:pt x="16770" y="13851"/>
                    <a:pt x="16718" y="13809"/>
                  </a:cubicBezTo>
                  <a:cubicBezTo>
                    <a:pt x="17579" y="12423"/>
                    <a:pt x="18083" y="10795"/>
                    <a:pt x="18083" y="9052"/>
                  </a:cubicBezTo>
                  <a:cubicBezTo>
                    <a:pt x="18083" y="4064"/>
                    <a:pt x="14029" y="0"/>
                    <a:pt x="90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 name="Google Shape;266;p11"/>
          <p:cNvSpPr/>
          <p:nvPr/>
        </p:nvSpPr>
        <p:spPr>
          <a:xfrm>
            <a:off x="1698788" y="1365674"/>
            <a:ext cx="1942200" cy="30900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7" name="Google Shape;267;p11"/>
          <p:cNvPicPr preferRelativeResize="0"/>
          <p:nvPr/>
        </p:nvPicPr>
        <p:blipFill rotWithShape="1">
          <a:blip r:embed="rId2">
            <a:alphaModFix/>
          </a:blip>
          <a:srcRect l="41911" t="30554" r="37183" b="7229"/>
          <a:stretch/>
        </p:blipFill>
        <p:spPr>
          <a:xfrm>
            <a:off x="1712372" y="1365428"/>
            <a:ext cx="1942200" cy="3090000"/>
          </a:xfrm>
          <a:prstGeom prst="roundRect">
            <a:avLst>
              <a:gd name="adj" fmla="val 50000"/>
            </a:avLst>
          </a:prstGeom>
          <a:noFill/>
          <a:ln>
            <a:noFill/>
          </a:ln>
        </p:spPr>
      </p:pic>
      <p:pic>
        <p:nvPicPr>
          <p:cNvPr id="268" name="Google Shape;268;p11"/>
          <p:cNvPicPr preferRelativeResize="0"/>
          <p:nvPr/>
        </p:nvPicPr>
        <p:blipFill rotWithShape="1">
          <a:blip r:embed="rId2">
            <a:alphaModFix/>
          </a:blip>
          <a:srcRect l="37810" t="12961" r="32151" b="15742"/>
          <a:stretch/>
        </p:blipFill>
        <p:spPr>
          <a:xfrm>
            <a:off x="1337400" y="475950"/>
            <a:ext cx="2790451" cy="3540650"/>
          </a:xfrm>
          <a:prstGeom prst="rect">
            <a:avLst/>
          </a:prstGeom>
          <a:noFill/>
          <a:ln>
            <a:noFill/>
          </a:ln>
        </p:spPr>
      </p:pic>
      <p:sp>
        <p:nvSpPr>
          <p:cNvPr id="269" name="Google Shape;269;p11"/>
          <p:cNvSpPr txBox="1"/>
          <p:nvPr/>
        </p:nvSpPr>
        <p:spPr>
          <a:xfrm>
            <a:off x="4381500" y="2612400"/>
            <a:ext cx="30000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4000">
                <a:solidFill>
                  <a:srgbClr val="FFFFFF"/>
                </a:solidFill>
                <a:latin typeface="Sora ExtraBold"/>
                <a:ea typeface="Sora ExtraBold"/>
                <a:cs typeface="Sora ExtraBold"/>
                <a:sym typeface="Sora ExtraBold"/>
              </a:rPr>
              <a:t>¿DUDAS?</a:t>
            </a:r>
            <a:endParaRPr sz="4000">
              <a:solidFill>
                <a:srgbClr val="FFFFFF"/>
              </a:solidFill>
              <a:latin typeface="Sora ExtraBold"/>
              <a:ea typeface="Sora ExtraBold"/>
              <a:cs typeface="Sora ExtraBold"/>
              <a:sym typeface="Sora ExtraBold"/>
            </a:endParaRPr>
          </a:p>
        </p:txBody>
      </p:sp>
    </p:spTree>
  </p:cSld>
  <p:clrMapOvr>
    <a:masterClrMapping/>
  </p:clrMapOvr>
  <p:extLst>
    <p:ext uri="{DCECCB84-F9BA-43D5-87BE-67443E8EF086}">
      <p15:sldGuideLst xmlns:p15="http://schemas.microsoft.com/office/powerpoint/2012/main">
        <p15:guide id="1" pos="179">
          <p15:clr>
            <a:srgbClr val="FA7B17"/>
          </p15:clr>
        </p15:guide>
        <p15:guide id="2" pos="5588">
          <p15:clr>
            <a:srgbClr val="FA7B17"/>
          </p15:clr>
        </p15:guide>
        <p15:guide id="3" orient="horz" pos="162">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Full Vacia" type="blank">
  <p:cSld name="BLANK">
    <p:spTree>
      <p:nvGrpSpPr>
        <p:cNvPr id="1" name="Shape 32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7"/>
        <p:cNvGrpSpPr/>
        <p:nvPr/>
      </p:nvGrpSpPr>
      <p:grpSpPr>
        <a:xfrm>
          <a:off x="0" y="0"/>
          <a:ext cx="0" cy="0"/>
          <a:chOff x="0" y="0"/>
          <a:chExt cx="0" cy="0"/>
        </a:xfrm>
      </p:grpSpPr>
      <p:sp>
        <p:nvSpPr>
          <p:cNvPr id="328" name="Google Shape;328;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29" name="Google Shape;329;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30" name="Google Shape;33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1"/>
        <p:cNvGrpSpPr/>
        <p:nvPr/>
      </p:nvGrpSpPr>
      <p:grpSpPr>
        <a:xfrm>
          <a:off x="0" y="0"/>
          <a:ext cx="0" cy="0"/>
          <a:chOff x="0" y="0"/>
          <a:chExt cx="0" cy="0"/>
        </a:xfrm>
      </p:grpSpPr>
      <p:sp>
        <p:nvSpPr>
          <p:cNvPr id="332" name="Google Shape;33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33" name="Google Shape;333;p1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34" name="Google Shape;334;p19"/>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35" name="Google Shape;335;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43000" y="841772"/>
            <a:ext cx="6858000" cy="1790700"/>
          </a:xfrm>
        </p:spPr>
        <p:txBody>
          <a:bodyPr anchor="b"/>
          <a:lstStyle>
            <a:lvl1pPr algn="ctr">
              <a:defRPr sz="4500"/>
            </a:lvl1pPr>
          </a:lstStyle>
          <a:p>
            <a:r>
              <a:rPr lang="es-ES"/>
              <a:t>Haga clic para modificar el estilo de título del patrón</a:t>
            </a:r>
            <a:endParaRPr lang="en-US"/>
          </a:p>
        </p:txBody>
      </p:sp>
      <p:sp>
        <p:nvSpPr>
          <p:cNvPr id="3" name="Subtítulo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editar el estilo de subtítulo del patrón</a:t>
            </a:r>
            <a:endParaRPr lang="en-US"/>
          </a:p>
        </p:txBody>
      </p:sp>
      <p:sp>
        <p:nvSpPr>
          <p:cNvPr id="4" name="Marcador de fecha 3"/>
          <p:cNvSpPr>
            <a:spLocks noGrp="1"/>
          </p:cNvSpPr>
          <p:nvPr>
            <p:ph type="dt" sz="half" idx="10"/>
          </p:nvPr>
        </p:nvSpPr>
        <p:spPr/>
        <p:txBody>
          <a:bodyPr/>
          <a:lstStyle/>
          <a:p>
            <a:fld id="{D761D31C-A632-495E-8BB5-42DD370ADF38}" type="datetimeFigureOut">
              <a:rPr lang="en-US" smtClean="0"/>
              <a:t>3/28/2025</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072839CA-732A-47B2-9A6B-D4181EB3C650}" type="slidenum">
              <a:rPr lang="en-US" smtClean="0"/>
              <a:t>‹Nº›</a:t>
            </a:fld>
            <a:endParaRPr lang="en-US"/>
          </a:p>
        </p:txBody>
      </p:sp>
    </p:spTree>
    <p:extLst>
      <p:ext uri="{BB962C8B-B14F-4D97-AF65-F5344CB8AC3E}">
        <p14:creationId xmlns:p14="http://schemas.microsoft.com/office/powerpoint/2010/main" val="3756469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600"/>
              <a:buFont typeface="Sora"/>
              <a:buNone/>
              <a:defRPr sz="2600" b="1">
                <a:solidFill>
                  <a:schemeClr val="dk1"/>
                </a:solidFill>
                <a:latin typeface="Sora"/>
                <a:ea typeface="Sora"/>
                <a:cs typeface="Sora"/>
                <a:sym typeface="Sora"/>
              </a:defRPr>
            </a:lvl1pPr>
            <a:lvl2pPr lvl="1">
              <a:spcBef>
                <a:spcPts val="0"/>
              </a:spcBef>
              <a:spcAft>
                <a:spcPts val="0"/>
              </a:spcAft>
              <a:buClr>
                <a:schemeClr val="dk1"/>
              </a:buClr>
              <a:buSzPts val="2600"/>
              <a:buFont typeface="Sora"/>
              <a:buNone/>
              <a:defRPr sz="2600" b="1">
                <a:solidFill>
                  <a:schemeClr val="dk1"/>
                </a:solidFill>
                <a:latin typeface="Sora"/>
                <a:ea typeface="Sora"/>
                <a:cs typeface="Sora"/>
                <a:sym typeface="Sora"/>
              </a:defRPr>
            </a:lvl2pPr>
            <a:lvl3pPr lvl="2">
              <a:spcBef>
                <a:spcPts val="0"/>
              </a:spcBef>
              <a:spcAft>
                <a:spcPts val="0"/>
              </a:spcAft>
              <a:buClr>
                <a:schemeClr val="dk1"/>
              </a:buClr>
              <a:buSzPts val="2600"/>
              <a:buFont typeface="Sora"/>
              <a:buNone/>
              <a:defRPr sz="2600" b="1">
                <a:solidFill>
                  <a:schemeClr val="dk1"/>
                </a:solidFill>
                <a:latin typeface="Sora"/>
                <a:ea typeface="Sora"/>
                <a:cs typeface="Sora"/>
                <a:sym typeface="Sora"/>
              </a:defRPr>
            </a:lvl3pPr>
            <a:lvl4pPr lvl="3">
              <a:spcBef>
                <a:spcPts val="0"/>
              </a:spcBef>
              <a:spcAft>
                <a:spcPts val="0"/>
              </a:spcAft>
              <a:buClr>
                <a:schemeClr val="dk1"/>
              </a:buClr>
              <a:buSzPts val="2600"/>
              <a:buFont typeface="Sora"/>
              <a:buNone/>
              <a:defRPr sz="2600" b="1">
                <a:solidFill>
                  <a:schemeClr val="dk1"/>
                </a:solidFill>
                <a:latin typeface="Sora"/>
                <a:ea typeface="Sora"/>
                <a:cs typeface="Sora"/>
                <a:sym typeface="Sora"/>
              </a:defRPr>
            </a:lvl4pPr>
            <a:lvl5pPr lvl="4">
              <a:spcBef>
                <a:spcPts val="0"/>
              </a:spcBef>
              <a:spcAft>
                <a:spcPts val="0"/>
              </a:spcAft>
              <a:buClr>
                <a:schemeClr val="dk1"/>
              </a:buClr>
              <a:buSzPts val="2600"/>
              <a:buFont typeface="Sora"/>
              <a:buNone/>
              <a:defRPr sz="2600" b="1">
                <a:solidFill>
                  <a:schemeClr val="dk1"/>
                </a:solidFill>
                <a:latin typeface="Sora"/>
                <a:ea typeface="Sora"/>
                <a:cs typeface="Sora"/>
                <a:sym typeface="Sora"/>
              </a:defRPr>
            </a:lvl5pPr>
            <a:lvl6pPr lvl="5">
              <a:spcBef>
                <a:spcPts val="0"/>
              </a:spcBef>
              <a:spcAft>
                <a:spcPts val="0"/>
              </a:spcAft>
              <a:buClr>
                <a:schemeClr val="dk1"/>
              </a:buClr>
              <a:buSzPts val="2600"/>
              <a:buFont typeface="Sora"/>
              <a:buNone/>
              <a:defRPr sz="2600" b="1">
                <a:solidFill>
                  <a:schemeClr val="dk1"/>
                </a:solidFill>
                <a:latin typeface="Sora"/>
                <a:ea typeface="Sora"/>
                <a:cs typeface="Sora"/>
                <a:sym typeface="Sora"/>
              </a:defRPr>
            </a:lvl6pPr>
            <a:lvl7pPr lvl="6">
              <a:spcBef>
                <a:spcPts val="0"/>
              </a:spcBef>
              <a:spcAft>
                <a:spcPts val="0"/>
              </a:spcAft>
              <a:buClr>
                <a:schemeClr val="dk1"/>
              </a:buClr>
              <a:buSzPts val="2600"/>
              <a:buFont typeface="Sora"/>
              <a:buNone/>
              <a:defRPr sz="2600" b="1">
                <a:solidFill>
                  <a:schemeClr val="dk1"/>
                </a:solidFill>
                <a:latin typeface="Sora"/>
                <a:ea typeface="Sora"/>
                <a:cs typeface="Sora"/>
                <a:sym typeface="Sora"/>
              </a:defRPr>
            </a:lvl7pPr>
            <a:lvl8pPr lvl="7">
              <a:spcBef>
                <a:spcPts val="0"/>
              </a:spcBef>
              <a:spcAft>
                <a:spcPts val="0"/>
              </a:spcAft>
              <a:buClr>
                <a:schemeClr val="dk1"/>
              </a:buClr>
              <a:buSzPts val="2600"/>
              <a:buFont typeface="Sora"/>
              <a:buNone/>
              <a:defRPr sz="2600" b="1">
                <a:solidFill>
                  <a:schemeClr val="dk1"/>
                </a:solidFill>
                <a:latin typeface="Sora"/>
                <a:ea typeface="Sora"/>
                <a:cs typeface="Sora"/>
                <a:sym typeface="Sora"/>
              </a:defRPr>
            </a:lvl8pPr>
            <a:lvl9pPr lvl="8">
              <a:spcBef>
                <a:spcPts val="0"/>
              </a:spcBef>
              <a:spcAft>
                <a:spcPts val="0"/>
              </a:spcAft>
              <a:buClr>
                <a:schemeClr val="dk1"/>
              </a:buClr>
              <a:buSzPts val="2600"/>
              <a:buFont typeface="Sora"/>
              <a:buNone/>
              <a:defRPr sz="2600" b="1">
                <a:solidFill>
                  <a:schemeClr val="dk1"/>
                </a:solidFill>
                <a:latin typeface="Sora"/>
                <a:ea typeface="Sora"/>
                <a:cs typeface="Sora"/>
                <a:sym typeface="Sor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Work Sans Medium"/>
              <a:buChar char="●"/>
              <a:defRPr sz="1800">
                <a:solidFill>
                  <a:schemeClr val="dk1"/>
                </a:solidFill>
                <a:latin typeface="Work Sans Medium"/>
                <a:ea typeface="Work Sans Medium"/>
                <a:cs typeface="Work Sans Medium"/>
                <a:sym typeface="Work Sans Medium"/>
              </a:defRPr>
            </a:lvl1pPr>
            <a:lvl2pPr marL="914400" lvl="1" indent="-317500">
              <a:lnSpc>
                <a:spcPct val="115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2pPr>
            <a:lvl3pPr marL="1371600" lvl="2" indent="-317500">
              <a:lnSpc>
                <a:spcPct val="115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3pPr>
            <a:lvl4pPr marL="1828800" lvl="3" indent="-317500">
              <a:lnSpc>
                <a:spcPct val="115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4pPr>
            <a:lvl5pPr marL="2286000" lvl="4" indent="-317500">
              <a:lnSpc>
                <a:spcPct val="115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5pPr>
            <a:lvl6pPr marL="2743200" lvl="5" indent="-317500">
              <a:lnSpc>
                <a:spcPct val="115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6pPr>
            <a:lvl7pPr marL="3200400" lvl="6" indent="-317500">
              <a:lnSpc>
                <a:spcPct val="115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7pPr>
            <a:lvl8pPr marL="3657600" lvl="7" indent="-317500">
              <a:lnSpc>
                <a:spcPct val="115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8pPr>
            <a:lvl9pPr marL="4114800" lvl="8" indent="-317500">
              <a:lnSpc>
                <a:spcPct val="115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5" r:id="rId3"/>
    <p:sldLayoutId id="2147483656" r:id="rId4"/>
    <p:sldLayoutId id="2147483657" r:id="rId5"/>
    <p:sldLayoutId id="2147483663" r:id="rId6"/>
    <p:sldLayoutId id="2147483664" r:id="rId7"/>
    <p:sldLayoutId id="2147483665" r:id="rId8"/>
    <p:sldLayoutId id="214748366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1.xml"/><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s://blog.devgenius.io/named-entity-recognition-ner-nlp-python-6504d5843f98"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978235" y="2037792"/>
            <a:ext cx="6858000" cy="1541996"/>
          </a:xfrm>
        </p:spPr>
        <p:txBody>
          <a:bodyPr>
            <a:normAutofit fontScale="90000"/>
          </a:bodyPr>
          <a:lstStyle/>
          <a:p>
            <a:br>
              <a:rPr lang="es-MX" dirty="0"/>
            </a:br>
            <a:r>
              <a:rPr lang="es-MX" sz="3975" dirty="0"/>
              <a:t>Curso: Big Data</a:t>
            </a:r>
            <a:br>
              <a:rPr lang="es-MX" b="1" i="1" dirty="0"/>
            </a:br>
            <a:r>
              <a:rPr lang="es-MX" sz="3000" dirty="0"/>
              <a:t>Unidad II: Procesamiento de Lenguaje Natural (NLP).</a:t>
            </a:r>
            <a:endParaRPr lang="en-US" sz="3000" i="1" dirty="0"/>
          </a:p>
        </p:txBody>
      </p:sp>
      <p:pic>
        <p:nvPicPr>
          <p:cNvPr id="1026" name="Picture 2" descr="https://cftdelosrios.cl/wp-content/uploads/2021/09/cropped-Recurso-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28072" y="69103"/>
            <a:ext cx="2395721" cy="1384789"/>
          </a:xfrm>
          <a:prstGeom prst="rect">
            <a:avLst/>
          </a:prstGeom>
          <a:noFill/>
          <a:extLst>
            <a:ext uri="{909E8E84-426E-40DD-AFC4-6F175D3DCCD1}">
              <a14:hiddenFill xmlns:a14="http://schemas.microsoft.com/office/drawing/2010/main">
                <a:solidFill>
                  <a:srgbClr val="FFFFFF"/>
                </a:solidFill>
              </a14:hiddenFill>
            </a:ext>
          </a:extLst>
        </p:spPr>
      </p:pic>
      <p:sp>
        <p:nvSpPr>
          <p:cNvPr id="5" name="Subtítulo 2"/>
          <p:cNvSpPr txBox="1">
            <a:spLocks/>
          </p:cNvSpPr>
          <p:nvPr/>
        </p:nvSpPr>
        <p:spPr>
          <a:xfrm>
            <a:off x="1096932" y="4290646"/>
            <a:ext cx="6858000" cy="628211"/>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1500" dirty="0"/>
              <a:t>Profesor: Diego Miranda </a:t>
            </a:r>
          </a:p>
          <a:p>
            <a:r>
              <a:rPr lang="es-MX" sz="1500" i="1" dirty="0"/>
              <a:t>Data </a:t>
            </a:r>
            <a:r>
              <a:rPr lang="es-MX" sz="1500" i="1" dirty="0" err="1"/>
              <a:t>Scientist</a:t>
            </a:r>
            <a:endParaRPr lang="es-MX" sz="1500" i="1" dirty="0"/>
          </a:p>
        </p:txBody>
      </p:sp>
      <p:pic>
        <p:nvPicPr>
          <p:cNvPr id="6" name="Picture 2" descr="https://cftdelosrios.cl/wp-content/uploads/2021/09/cropped-Recurso-2.png">
            <a:extLst>
              <a:ext uri="{FF2B5EF4-FFF2-40B4-BE49-F238E27FC236}">
                <a16:creationId xmlns:a16="http://schemas.microsoft.com/office/drawing/2014/main" id="{156392DA-4CFD-4651-AAFF-C88C8D6D6AA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11548" y="47023"/>
            <a:ext cx="732453" cy="379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60500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DEA02-216A-46C8-BD03-2C19F44C6365}"/>
              </a:ext>
            </a:extLst>
          </p:cNvPr>
          <p:cNvSpPr>
            <a:spLocks noGrp="1"/>
          </p:cNvSpPr>
          <p:nvPr>
            <p:ph type="title"/>
          </p:nvPr>
        </p:nvSpPr>
        <p:spPr/>
        <p:txBody>
          <a:bodyPr>
            <a:normAutofit fontScale="90000"/>
          </a:bodyPr>
          <a:lstStyle/>
          <a:p>
            <a:r>
              <a:rPr lang="en-US" dirty="0" err="1"/>
              <a:t>Opiniones</a:t>
            </a:r>
            <a:endParaRPr lang="es-CL" dirty="0"/>
          </a:p>
        </p:txBody>
      </p:sp>
      <p:pic>
        <p:nvPicPr>
          <p:cNvPr id="3" name="object 3">
            <a:extLst>
              <a:ext uri="{FF2B5EF4-FFF2-40B4-BE49-F238E27FC236}">
                <a16:creationId xmlns:a16="http://schemas.microsoft.com/office/drawing/2014/main" id="{9DC3EE32-689A-42F7-8610-8339C4FFFE7D}"/>
              </a:ext>
            </a:extLst>
          </p:cNvPr>
          <p:cNvPicPr/>
          <p:nvPr/>
        </p:nvPicPr>
        <p:blipFill>
          <a:blip r:embed="rId2" cstate="print"/>
          <a:stretch>
            <a:fillRect/>
          </a:stretch>
        </p:blipFill>
        <p:spPr>
          <a:xfrm>
            <a:off x="147711" y="1111348"/>
            <a:ext cx="7287532" cy="3903785"/>
          </a:xfrm>
          <a:prstGeom prst="rect">
            <a:avLst/>
          </a:prstGeom>
        </p:spPr>
      </p:pic>
    </p:spTree>
    <p:extLst>
      <p:ext uri="{BB962C8B-B14F-4D97-AF65-F5344CB8AC3E}">
        <p14:creationId xmlns:p14="http://schemas.microsoft.com/office/powerpoint/2010/main" val="2948613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0837B3-3644-44E5-B3D2-7BD38CC9AF2D}"/>
              </a:ext>
            </a:extLst>
          </p:cNvPr>
          <p:cNvSpPr>
            <a:spLocks noGrp="1"/>
          </p:cNvSpPr>
          <p:nvPr>
            <p:ph type="title"/>
          </p:nvPr>
        </p:nvSpPr>
        <p:spPr/>
        <p:txBody>
          <a:bodyPr>
            <a:normAutofit fontScale="90000"/>
          </a:bodyPr>
          <a:lstStyle/>
          <a:p>
            <a:r>
              <a:rPr lang="en-US" dirty="0" err="1"/>
              <a:t>Patentes</a:t>
            </a:r>
            <a:endParaRPr lang="es-CL" dirty="0"/>
          </a:p>
        </p:txBody>
      </p:sp>
      <p:pic>
        <p:nvPicPr>
          <p:cNvPr id="3" name="object 3">
            <a:extLst>
              <a:ext uri="{FF2B5EF4-FFF2-40B4-BE49-F238E27FC236}">
                <a16:creationId xmlns:a16="http://schemas.microsoft.com/office/drawing/2014/main" id="{6615774A-7A34-4BD9-BCF5-13CB3BE02D39}"/>
              </a:ext>
            </a:extLst>
          </p:cNvPr>
          <p:cNvPicPr/>
          <p:nvPr/>
        </p:nvPicPr>
        <p:blipFill>
          <a:blip r:embed="rId2" cstate="print"/>
          <a:stretch>
            <a:fillRect/>
          </a:stretch>
        </p:blipFill>
        <p:spPr>
          <a:xfrm>
            <a:off x="195306" y="1086025"/>
            <a:ext cx="7260571" cy="3857000"/>
          </a:xfrm>
          <a:prstGeom prst="rect">
            <a:avLst/>
          </a:prstGeom>
        </p:spPr>
      </p:pic>
    </p:spTree>
    <p:extLst>
      <p:ext uri="{BB962C8B-B14F-4D97-AF65-F5344CB8AC3E}">
        <p14:creationId xmlns:p14="http://schemas.microsoft.com/office/powerpoint/2010/main" val="237979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D026EE-856D-4742-B0AC-00EEA85FAB0F}"/>
              </a:ext>
            </a:extLst>
          </p:cNvPr>
          <p:cNvSpPr>
            <a:spLocks noGrp="1"/>
          </p:cNvSpPr>
          <p:nvPr>
            <p:ph type="title"/>
          </p:nvPr>
        </p:nvSpPr>
        <p:spPr/>
        <p:txBody>
          <a:bodyPr>
            <a:normAutofit fontScale="90000"/>
          </a:bodyPr>
          <a:lstStyle/>
          <a:p>
            <a:r>
              <a:rPr lang="en-US" dirty="0" err="1"/>
              <a:t>Leyes</a:t>
            </a:r>
            <a:endParaRPr lang="es-CL" dirty="0"/>
          </a:p>
        </p:txBody>
      </p:sp>
      <p:pic>
        <p:nvPicPr>
          <p:cNvPr id="3" name="object 3">
            <a:extLst>
              <a:ext uri="{FF2B5EF4-FFF2-40B4-BE49-F238E27FC236}">
                <a16:creationId xmlns:a16="http://schemas.microsoft.com/office/drawing/2014/main" id="{99A60D9D-6055-4C10-B8C7-2FEDD02D8A83}"/>
              </a:ext>
            </a:extLst>
          </p:cNvPr>
          <p:cNvPicPr/>
          <p:nvPr/>
        </p:nvPicPr>
        <p:blipFill>
          <a:blip r:embed="rId2" cstate="print"/>
          <a:stretch>
            <a:fillRect/>
          </a:stretch>
        </p:blipFill>
        <p:spPr>
          <a:xfrm>
            <a:off x="182880" y="893298"/>
            <a:ext cx="6627757" cy="4049727"/>
          </a:xfrm>
          <a:prstGeom prst="rect">
            <a:avLst/>
          </a:prstGeom>
        </p:spPr>
      </p:pic>
    </p:spTree>
    <p:extLst>
      <p:ext uri="{BB962C8B-B14F-4D97-AF65-F5344CB8AC3E}">
        <p14:creationId xmlns:p14="http://schemas.microsoft.com/office/powerpoint/2010/main" val="3636582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820AB0-81B5-4071-AE31-A377DFACF386}"/>
              </a:ext>
            </a:extLst>
          </p:cNvPr>
          <p:cNvSpPr>
            <a:spLocks noGrp="1"/>
          </p:cNvSpPr>
          <p:nvPr>
            <p:ph type="title"/>
          </p:nvPr>
        </p:nvSpPr>
        <p:spPr/>
        <p:txBody>
          <a:bodyPr>
            <a:normAutofit fontScale="90000"/>
          </a:bodyPr>
          <a:lstStyle/>
          <a:p>
            <a:r>
              <a:rPr lang="en-US" dirty="0"/>
              <a:t>Text Mining</a:t>
            </a:r>
            <a:endParaRPr lang="es-CL" dirty="0"/>
          </a:p>
        </p:txBody>
      </p:sp>
      <p:grpSp>
        <p:nvGrpSpPr>
          <p:cNvPr id="3" name="object 3">
            <a:extLst>
              <a:ext uri="{FF2B5EF4-FFF2-40B4-BE49-F238E27FC236}">
                <a16:creationId xmlns:a16="http://schemas.microsoft.com/office/drawing/2014/main" id="{0305A13F-7173-4D05-82C0-9F06299C0FFD}"/>
              </a:ext>
            </a:extLst>
          </p:cNvPr>
          <p:cNvGrpSpPr/>
          <p:nvPr/>
        </p:nvGrpSpPr>
        <p:grpSpPr>
          <a:xfrm>
            <a:off x="253144" y="1431827"/>
            <a:ext cx="7751445" cy="3569238"/>
            <a:chOff x="1987295" y="2048255"/>
            <a:chExt cx="7751445" cy="4246245"/>
          </a:xfrm>
        </p:grpSpPr>
        <p:pic>
          <p:nvPicPr>
            <p:cNvPr id="4" name="object 4">
              <a:extLst>
                <a:ext uri="{FF2B5EF4-FFF2-40B4-BE49-F238E27FC236}">
                  <a16:creationId xmlns:a16="http://schemas.microsoft.com/office/drawing/2014/main" id="{EAF90E54-E133-4E9E-8FF4-489DA1F7A5AA}"/>
                </a:ext>
              </a:extLst>
            </p:cNvPr>
            <p:cNvPicPr/>
            <p:nvPr/>
          </p:nvPicPr>
          <p:blipFill>
            <a:blip r:embed="rId2" cstate="print"/>
            <a:stretch>
              <a:fillRect/>
            </a:stretch>
          </p:blipFill>
          <p:spPr>
            <a:xfrm>
              <a:off x="1987295" y="2048255"/>
              <a:ext cx="7751064" cy="1633728"/>
            </a:xfrm>
            <a:prstGeom prst="rect">
              <a:avLst/>
            </a:prstGeom>
          </p:spPr>
        </p:pic>
        <p:pic>
          <p:nvPicPr>
            <p:cNvPr id="5" name="object 5">
              <a:extLst>
                <a:ext uri="{FF2B5EF4-FFF2-40B4-BE49-F238E27FC236}">
                  <a16:creationId xmlns:a16="http://schemas.microsoft.com/office/drawing/2014/main" id="{70C768E0-9153-495C-9D2E-0A71E26B9020}"/>
                </a:ext>
              </a:extLst>
            </p:cNvPr>
            <p:cNvPicPr/>
            <p:nvPr/>
          </p:nvPicPr>
          <p:blipFill>
            <a:blip r:embed="rId3" cstate="print"/>
            <a:stretch>
              <a:fillRect/>
            </a:stretch>
          </p:blipFill>
          <p:spPr>
            <a:xfrm>
              <a:off x="3447287" y="3681983"/>
              <a:ext cx="4831079" cy="2612136"/>
            </a:xfrm>
            <a:prstGeom prst="rect">
              <a:avLst/>
            </a:prstGeom>
          </p:spPr>
        </p:pic>
        <p:pic>
          <p:nvPicPr>
            <p:cNvPr id="6" name="object 6">
              <a:extLst>
                <a:ext uri="{FF2B5EF4-FFF2-40B4-BE49-F238E27FC236}">
                  <a16:creationId xmlns:a16="http://schemas.microsoft.com/office/drawing/2014/main" id="{78E14844-094B-4689-B9BE-52CEF0B5FFD2}"/>
                </a:ext>
              </a:extLst>
            </p:cNvPr>
            <p:cNvPicPr/>
            <p:nvPr/>
          </p:nvPicPr>
          <p:blipFill>
            <a:blip r:embed="rId4" cstate="print"/>
            <a:stretch>
              <a:fillRect/>
            </a:stretch>
          </p:blipFill>
          <p:spPr>
            <a:xfrm>
              <a:off x="3502151" y="3727704"/>
              <a:ext cx="4669536" cy="2462784"/>
            </a:xfrm>
            <a:prstGeom prst="rect">
              <a:avLst/>
            </a:prstGeom>
          </p:spPr>
        </p:pic>
        <p:sp>
          <p:nvSpPr>
            <p:cNvPr id="7" name="object 7">
              <a:extLst>
                <a:ext uri="{FF2B5EF4-FFF2-40B4-BE49-F238E27FC236}">
                  <a16:creationId xmlns:a16="http://schemas.microsoft.com/office/drawing/2014/main" id="{6E168F62-FC4C-44AB-B0E0-E720E7CAAF62}"/>
                </a:ext>
              </a:extLst>
            </p:cNvPr>
            <p:cNvSpPr/>
            <p:nvPr/>
          </p:nvSpPr>
          <p:spPr>
            <a:xfrm>
              <a:off x="3480815" y="3709416"/>
              <a:ext cx="4709160" cy="2499360"/>
            </a:xfrm>
            <a:custGeom>
              <a:avLst/>
              <a:gdLst/>
              <a:ahLst/>
              <a:cxnLst/>
              <a:rect l="l" t="t" r="r" b="b"/>
              <a:pathLst>
                <a:path w="4709159" h="2499360">
                  <a:moveTo>
                    <a:pt x="0" y="2499360"/>
                  </a:moveTo>
                  <a:lnTo>
                    <a:pt x="4709160" y="2499360"/>
                  </a:lnTo>
                  <a:lnTo>
                    <a:pt x="4709160" y="0"/>
                  </a:lnTo>
                  <a:lnTo>
                    <a:pt x="0" y="0"/>
                  </a:lnTo>
                  <a:lnTo>
                    <a:pt x="0" y="2499360"/>
                  </a:lnTo>
                  <a:close/>
                </a:path>
              </a:pathLst>
            </a:custGeom>
            <a:ln w="36576">
              <a:solidFill>
                <a:srgbClr val="000000"/>
              </a:solidFill>
            </a:ln>
          </p:spPr>
          <p:txBody>
            <a:bodyPr wrap="square" lIns="0" tIns="0" rIns="0" bIns="0" rtlCol="0"/>
            <a:lstStyle/>
            <a:p>
              <a:endParaRPr/>
            </a:p>
          </p:txBody>
        </p:sp>
      </p:grpSp>
    </p:spTree>
    <p:extLst>
      <p:ext uri="{BB962C8B-B14F-4D97-AF65-F5344CB8AC3E}">
        <p14:creationId xmlns:p14="http://schemas.microsoft.com/office/powerpoint/2010/main" val="559955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B7FBA7-6020-4532-8651-911D28FCAED1}"/>
              </a:ext>
            </a:extLst>
          </p:cNvPr>
          <p:cNvSpPr>
            <a:spLocks noGrp="1"/>
          </p:cNvSpPr>
          <p:nvPr>
            <p:ph type="title"/>
          </p:nvPr>
        </p:nvSpPr>
        <p:spPr/>
        <p:txBody>
          <a:bodyPr>
            <a:normAutofit fontScale="90000"/>
          </a:bodyPr>
          <a:lstStyle/>
          <a:p>
            <a:r>
              <a:rPr lang="en-US" dirty="0"/>
              <a:t>Data Science y Text Mining</a:t>
            </a:r>
            <a:endParaRPr lang="es-CL" dirty="0"/>
          </a:p>
        </p:txBody>
      </p:sp>
      <p:pic>
        <p:nvPicPr>
          <p:cNvPr id="3" name="object 3">
            <a:extLst>
              <a:ext uri="{FF2B5EF4-FFF2-40B4-BE49-F238E27FC236}">
                <a16:creationId xmlns:a16="http://schemas.microsoft.com/office/drawing/2014/main" id="{B101ED34-8681-4F7C-A8EB-AEE917C758AB}"/>
              </a:ext>
            </a:extLst>
          </p:cNvPr>
          <p:cNvPicPr/>
          <p:nvPr/>
        </p:nvPicPr>
        <p:blipFill>
          <a:blip r:embed="rId2" cstate="print"/>
          <a:stretch>
            <a:fillRect/>
          </a:stretch>
        </p:blipFill>
        <p:spPr>
          <a:xfrm>
            <a:off x="605613" y="1384729"/>
            <a:ext cx="6510528" cy="2980535"/>
          </a:xfrm>
          <a:prstGeom prst="rect">
            <a:avLst/>
          </a:prstGeom>
        </p:spPr>
      </p:pic>
    </p:spTree>
    <p:extLst>
      <p:ext uri="{BB962C8B-B14F-4D97-AF65-F5344CB8AC3E}">
        <p14:creationId xmlns:p14="http://schemas.microsoft.com/office/powerpoint/2010/main" val="3573068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5EC1B0-41C8-43F5-B9EA-498F24A29253}"/>
              </a:ext>
            </a:extLst>
          </p:cNvPr>
          <p:cNvSpPr>
            <a:spLocks noGrp="1"/>
          </p:cNvSpPr>
          <p:nvPr>
            <p:ph type="title"/>
          </p:nvPr>
        </p:nvSpPr>
        <p:spPr/>
        <p:txBody>
          <a:bodyPr>
            <a:normAutofit fontScale="90000"/>
          </a:bodyPr>
          <a:lstStyle/>
          <a:p>
            <a:r>
              <a:rPr lang="en-US" dirty="0" err="1"/>
              <a:t>Aplicaciones</a:t>
            </a:r>
            <a:r>
              <a:rPr lang="en-US" dirty="0"/>
              <a:t> del Text Mining</a:t>
            </a:r>
            <a:endParaRPr lang="es-CL" dirty="0"/>
          </a:p>
        </p:txBody>
      </p:sp>
      <p:sp>
        <p:nvSpPr>
          <p:cNvPr id="4" name="CuadroTexto 3">
            <a:extLst>
              <a:ext uri="{FF2B5EF4-FFF2-40B4-BE49-F238E27FC236}">
                <a16:creationId xmlns:a16="http://schemas.microsoft.com/office/drawing/2014/main" id="{31B6D07D-0D9E-4581-A50E-23187CDD36D5}"/>
              </a:ext>
            </a:extLst>
          </p:cNvPr>
          <p:cNvSpPr txBox="1"/>
          <p:nvPr/>
        </p:nvSpPr>
        <p:spPr>
          <a:xfrm>
            <a:off x="832200" y="1540698"/>
            <a:ext cx="6039868" cy="2708434"/>
          </a:xfrm>
          <a:prstGeom prst="rect">
            <a:avLst/>
          </a:prstGeom>
          <a:noFill/>
        </p:spPr>
        <p:txBody>
          <a:bodyPr wrap="square">
            <a:spAutoFit/>
          </a:bodyPr>
          <a:lstStyle/>
          <a:p>
            <a:pPr marL="240029" indent="-227329">
              <a:lnSpc>
                <a:spcPct val="100000"/>
              </a:lnSpc>
              <a:spcBef>
                <a:spcPts val="700"/>
              </a:spcBef>
              <a:buFont typeface="Arial MT"/>
              <a:buChar char="•"/>
              <a:tabLst>
                <a:tab pos="240029" algn="l"/>
              </a:tabLst>
            </a:pPr>
            <a:r>
              <a:rPr lang="es-MX" sz="2000" dirty="0">
                <a:latin typeface="Calibri"/>
                <a:cs typeface="Calibri"/>
              </a:rPr>
              <a:t>Las</a:t>
            </a:r>
            <a:r>
              <a:rPr lang="es-MX" sz="2000" spc="-60" dirty="0">
                <a:latin typeface="Calibri"/>
                <a:cs typeface="Calibri"/>
              </a:rPr>
              <a:t> </a:t>
            </a:r>
            <a:r>
              <a:rPr lang="es-MX" sz="2000" dirty="0">
                <a:latin typeface="Calibri"/>
                <a:cs typeface="Calibri"/>
              </a:rPr>
              <a:t>aplicaciones</a:t>
            </a:r>
            <a:r>
              <a:rPr lang="es-MX" sz="2000" spc="-95" dirty="0">
                <a:latin typeface="Calibri"/>
                <a:cs typeface="Calibri"/>
              </a:rPr>
              <a:t> </a:t>
            </a:r>
            <a:r>
              <a:rPr lang="es-MX" sz="2000" dirty="0">
                <a:latin typeface="Calibri"/>
                <a:cs typeface="Calibri"/>
              </a:rPr>
              <a:t>en</a:t>
            </a:r>
            <a:r>
              <a:rPr lang="es-MX" sz="2000" spc="-30" dirty="0">
                <a:latin typeface="Calibri"/>
                <a:cs typeface="Calibri"/>
              </a:rPr>
              <a:t> </a:t>
            </a:r>
            <a:r>
              <a:rPr lang="es-MX" sz="2000" dirty="0">
                <a:latin typeface="Calibri"/>
                <a:cs typeface="Calibri"/>
              </a:rPr>
              <a:t>ámbitos</a:t>
            </a:r>
            <a:r>
              <a:rPr lang="es-MX" sz="2000" spc="-45" dirty="0">
                <a:latin typeface="Calibri"/>
                <a:cs typeface="Calibri"/>
              </a:rPr>
              <a:t> </a:t>
            </a:r>
            <a:r>
              <a:rPr lang="es-MX" sz="2000" spc="-10" dirty="0">
                <a:latin typeface="Calibri"/>
                <a:cs typeface="Calibri"/>
              </a:rPr>
              <a:t>industriales</a:t>
            </a:r>
            <a:r>
              <a:rPr lang="es-MX" sz="2000" spc="-100" dirty="0">
                <a:latin typeface="Calibri"/>
                <a:cs typeface="Calibri"/>
              </a:rPr>
              <a:t> </a:t>
            </a:r>
            <a:r>
              <a:rPr lang="es-MX" sz="2000" dirty="0">
                <a:latin typeface="Calibri"/>
                <a:cs typeface="Calibri"/>
              </a:rPr>
              <a:t>y</a:t>
            </a:r>
            <a:r>
              <a:rPr lang="es-MX" sz="2000" spc="-35" dirty="0">
                <a:latin typeface="Calibri"/>
                <a:cs typeface="Calibri"/>
              </a:rPr>
              <a:t> </a:t>
            </a:r>
            <a:r>
              <a:rPr lang="es-MX" sz="2000" dirty="0">
                <a:latin typeface="Calibri"/>
                <a:cs typeface="Calibri"/>
              </a:rPr>
              <a:t>de</a:t>
            </a:r>
            <a:r>
              <a:rPr lang="es-MX" sz="2000" spc="5" dirty="0">
                <a:latin typeface="Calibri"/>
                <a:cs typeface="Calibri"/>
              </a:rPr>
              <a:t> </a:t>
            </a:r>
            <a:r>
              <a:rPr lang="es-MX" sz="2000" dirty="0">
                <a:latin typeface="Calibri"/>
                <a:cs typeface="Calibri"/>
              </a:rPr>
              <a:t>negocios</a:t>
            </a:r>
            <a:r>
              <a:rPr lang="es-MX" sz="2000" spc="-65" dirty="0">
                <a:latin typeface="Calibri"/>
                <a:cs typeface="Calibri"/>
              </a:rPr>
              <a:t> </a:t>
            </a:r>
            <a:r>
              <a:rPr lang="es-MX" sz="2000" dirty="0">
                <a:latin typeface="Calibri"/>
                <a:cs typeface="Calibri"/>
              </a:rPr>
              <a:t>son</a:t>
            </a:r>
            <a:r>
              <a:rPr lang="es-MX" sz="2000" spc="-40" dirty="0">
                <a:latin typeface="Calibri"/>
                <a:cs typeface="Calibri"/>
              </a:rPr>
              <a:t> </a:t>
            </a:r>
            <a:r>
              <a:rPr lang="es-MX" sz="2000" spc="-10" dirty="0">
                <a:latin typeface="Calibri"/>
                <a:cs typeface="Calibri"/>
              </a:rPr>
              <a:t>muchas:</a:t>
            </a:r>
            <a:endParaRPr lang="es-MX" sz="2000" dirty="0">
              <a:latin typeface="Calibri"/>
              <a:cs typeface="Calibri"/>
            </a:endParaRPr>
          </a:p>
          <a:p>
            <a:pPr marL="368935" indent="-344170">
              <a:lnSpc>
                <a:spcPct val="100000"/>
              </a:lnSpc>
              <a:spcBef>
                <a:spcPts val="605"/>
              </a:spcBef>
              <a:buFont typeface="Wingdings"/>
              <a:buChar char=""/>
              <a:tabLst>
                <a:tab pos="368935" algn="l"/>
              </a:tabLst>
            </a:pPr>
            <a:r>
              <a:rPr lang="es-MX" sz="2000" dirty="0">
                <a:latin typeface="Calibri"/>
                <a:cs typeface="Calibri"/>
              </a:rPr>
              <a:t>Agrupación</a:t>
            </a:r>
            <a:r>
              <a:rPr lang="es-MX" sz="2000" spc="-80" dirty="0">
                <a:latin typeface="Calibri"/>
                <a:cs typeface="Calibri"/>
              </a:rPr>
              <a:t> </a:t>
            </a:r>
            <a:r>
              <a:rPr lang="es-MX" sz="2000" dirty="0">
                <a:latin typeface="Calibri"/>
                <a:cs typeface="Calibri"/>
              </a:rPr>
              <a:t>de</a:t>
            </a:r>
            <a:r>
              <a:rPr lang="es-MX" sz="2000" spc="-30" dirty="0">
                <a:latin typeface="Calibri"/>
                <a:cs typeface="Calibri"/>
              </a:rPr>
              <a:t> </a:t>
            </a:r>
            <a:r>
              <a:rPr lang="es-MX" sz="2000" spc="-10" dirty="0">
                <a:latin typeface="Calibri"/>
                <a:cs typeface="Calibri"/>
              </a:rPr>
              <a:t>documentos</a:t>
            </a:r>
            <a:r>
              <a:rPr lang="es-MX" sz="2000" spc="-75" dirty="0">
                <a:latin typeface="Calibri"/>
                <a:cs typeface="Calibri"/>
              </a:rPr>
              <a:t> </a:t>
            </a:r>
            <a:r>
              <a:rPr lang="es-MX" sz="2000" spc="-10" dirty="0">
                <a:latin typeface="Calibri"/>
                <a:cs typeface="Calibri"/>
              </a:rPr>
              <a:t>(</a:t>
            </a:r>
            <a:r>
              <a:rPr lang="es-MX" sz="2000" i="1" spc="-10" dirty="0" err="1">
                <a:latin typeface="Calibri"/>
                <a:cs typeface="Calibri"/>
              </a:rPr>
              <a:t>clustering</a:t>
            </a:r>
            <a:r>
              <a:rPr lang="es-MX" sz="2000" spc="-10" dirty="0">
                <a:latin typeface="Calibri"/>
                <a:cs typeface="Calibri"/>
              </a:rPr>
              <a:t>)</a:t>
            </a:r>
            <a:endParaRPr lang="es-MX" sz="2000" dirty="0">
              <a:latin typeface="Calibri"/>
              <a:cs typeface="Calibri"/>
            </a:endParaRPr>
          </a:p>
          <a:p>
            <a:pPr marL="368935" indent="-344170">
              <a:lnSpc>
                <a:spcPct val="100000"/>
              </a:lnSpc>
              <a:spcBef>
                <a:spcPts val="1010"/>
              </a:spcBef>
              <a:buFont typeface="Wingdings"/>
              <a:buChar char=""/>
              <a:tabLst>
                <a:tab pos="368935" algn="l"/>
              </a:tabLst>
            </a:pPr>
            <a:r>
              <a:rPr lang="es-MX" sz="2000" spc="-25" dirty="0">
                <a:latin typeface="Calibri"/>
                <a:cs typeface="Calibri"/>
              </a:rPr>
              <a:t>Categorización</a:t>
            </a:r>
            <a:r>
              <a:rPr lang="es-MX" sz="2000" spc="-65" dirty="0">
                <a:latin typeface="Calibri"/>
                <a:cs typeface="Calibri"/>
              </a:rPr>
              <a:t> </a:t>
            </a:r>
            <a:r>
              <a:rPr lang="es-MX" sz="2000" dirty="0">
                <a:latin typeface="Calibri"/>
                <a:cs typeface="Calibri"/>
              </a:rPr>
              <a:t>de</a:t>
            </a:r>
            <a:r>
              <a:rPr lang="es-MX" sz="2000" spc="5" dirty="0">
                <a:latin typeface="Calibri"/>
                <a:cs typeface="Calibri"/>
              </a:rPr>
              <a:t> </a:t>
            </a:r>
            <a:r>
              <a:rPr lang="es-MX" sz="2000" spc="-10" dirty="0">
                <a:latin typeface="Calibri"/>
                <a:cs typeface="Calibri"/>
              </a:rPr>
              <a:t>textos</a:t>
            </a:r>
            <a:endParaRPr lang="es-MX" sz="2000" dirty="0">
              <a:latin typeface="Calibri"/>
              <a:cs typeface="Calibri"/>
            </a:endParaRPr>
          </a:p>
          <a:p>
            <a:pPr marL="368300" indent="-343535">
              <a:lnSpc>
                <a:spcPct val="100000"/>
              </a:lnSpc>
              <a:spcBef>
                <a:spcPts val="1005"/>
              </a:spcBef>
              <a:buFont typeface="Wingdings"/>
              <a:buChar char=""/>
              <a:tabLst>
                <a:tab pos="368300" algn="l"/>
              </a:tabLst>
            </a:pPr>
            <a:r>
              <a:rPr lang="es-MX" sz="2000" dirty="0">
                <a:latin typeface="Calibri"/>
                <a:cs typeface="Calibri"/>
              </a:rPr>
              <a:t>Extracción</a:t>
            </a:r>
            <a:r>
              <a:rPr lang="es-MX" sz="2000" spc="-114" dirty="0">
                <a:latin typeface="Calibri"/>
                <a:cs typeface="Calibri"/>
              </a:rPr>
              <a:t> </a:t>
            </a:r>
            <a:r>
              <a:rPr lang="es-MX" sz="2000" dirty="0">
                <a:latin typeface="Calibri"/>
                <a:cs typeface="Calibri"/>
              </a:rPr>
              <a:t>de</a:t>
            </a:r>
            <a:r>
              <a:rPr lang="es-MX" sz="2000" spc="-35" dirty="0">
                <a:latin typeface="Calibri"/>
                <a:cs typeface="Calibri"/>
              </a:rPr>
              <a:t> </a:t>
            </a:r>
            <a:r>
              <a:rPr lang="es-MX" sz="2000" spc="-20" dirty="0">
                <a:latin typeface="Calibri"/>
                <a:cs typeface="Calibri"/>
              </a:rPr>
              <a:t>información</a:t>
            </a:r>
            <a:r>
              <a:rPr lang="es-MX" sz="2000" spc="-120" dirty="0">
                <a:latin typeface="Calibri"/>
                <a:cs typeface="Calibri"/>
              </a:rPr>
              <a:t> </a:t>
            </a:r>
            <a:r>
              <a:rPr lang="es-MX" sz="2000" dirty="0">
                <a:latin typeface="Calibri"/>
                <a:cs typeface="Calibri"/>
              </a:rPr>
              <a:t>para</a:t>
            </a:r>
            <a:r>
              <a:rPr lang="es-MX" sz="2000" spc="-30" dirty="0">
                <a:latin typeface="Calibri"/>
                <a:cs typeface="Calibri"/>
              </a:rPr>
              <a:t> </a:t>
            </a:r>
            <a:r>
              <a:rPr lang="es-MX" sz="2000" dirty="0">
                <a:latin typeface="Calibri"/>
                <a:cs typeface="Calibri"/>
              </a:rPr>
              <a:t>poblar</a:t>
            </a:r>
            <a:r>
              <a:rPr lang="es-MX" sz="2000" spc="-120" dirty="0">
                <a:latin typeface="Calibri"/>
                <a:cs typeface="Calibri"/>
              </a:rPr>
              <a:t> </a:t>
            </a:r>
            <a:r>
              <a:rPr lang="es-MX" sz="2000" dirty="0">
                <a:latin typeface="Calibri"/>
                <a:cs typeface="Calibri"/>
              </a:rPr>
              <a:t>bases</a:t>
            </a:r>
            <a:r>
              <a:rPr lang="es-MX" sz="2000" spc="-45" dirty="0">
                <a:latin typeface="Calibri"/>
                <a:cs typeface="Calibri"/>
              </a:rPr>
              <a:t> </a:t>
            </a:r>
            <a:r>
              <a:rPr lang="es-MX" sz="2000" dirty="0">
                <a:latin typeface="Calibri"/>
                <a:cs typeface="Calibri"/>
              </a:rPr>
              <a:t>de</a:t>
            </a:r>
            <a:r>
              <a:rPr lang="es-MX" sz="2000" spc="-35" dirty="0">
                <a:latin typeface="Calibri"/>
                <a:cs typeface="Calibri"/>
              </a:rPr>
              <a:t> </a:t>
            </a:r>
            <a:r>
              <a:rPr lang="es-MX" sz="2000" spc="-10" dirty="0">
                <a:latin typeface="Calibri"/>
                <a:cs typeface="Calibri"/>
              </a:rPr>
              <a:t>datos</a:t>
            </a:r>
            <a:endParaRPr lang="es-MX" sz="2000" dirty="0">
              <a:latin typeface="Calibri"/>
              <a:cs typeface="Calibri"/>
            </a:endParaRPr>
          </a:p>
          <a:p>
            <a:pPr marL="368300" indent="-343535">
              <a:lnSpc>
                <a:spcPct val="100000"/>
              </a:lnSpc>
              <a:spcBef>
                <a:spcPts val="5"/>
              </a:spcBef>
              <a:buFont typeface="Wingdings"/>
              <a:buChar char=""/>
              <a:tabLst>
                <a:tab pos="368300" algn="l"/>
              </a:tabLst>
            </a:pPr>
            <a:r>
              <a:rPr lang="es-MX" sz="2000" spc="-10" dirty="0">
                <a:latin typeface="Calibri"/>
                <a:cs typeface="Calibri"/>
              </a:rPr>
              <a:t>Generación</a:t>
            </a:r>
            <a:r>
              <a:rPr lang="es-MX" sz="2000" spc="-105" dirty="0">
                <a:latin typeface="Calibri"/>
                <a:cs typeface="Calibri"/>
              </a:rPr>
              <a:t> </a:t>
            </a:r>
            <a:r>
              <a:rPr lang="es-MX" sz="2000" dirty="0">
                <a:latin typeface="Calibri"/>
                <a:cs typeface="Calibri"/>
              </a:rPr>
              <a:t>de</a:t>
            </a:r>
            <a:r>
              <a:rPr lang="es-MX" sz="2000" spc="-35" dirty="0">
                <a:latin typeface="Calibri"/>
                <a:cs typeface="Calibri"/>
              </a:rPr>
              <a:t> </a:t>
            </a:r>
            <a:r>
              <a:rPr lang="es-MX" sz="2000" spc="-10" dirty="0">
                <a:latin typeface="Calibri"/>
                <a:cs typeface="Calibri"/>
              </a:rPr>
              <a:t>textos</a:t>
            </a:r>
            <a:endParaRPr lang="es-MX" sz="2000" dirty="0">
              <a:latin typeface="Calibri"/>
              <a:cs typeface="Calibri"/>
            </a:endParaRPr>
          </a:p>
          <a:p>
            <a:pPr marL="368935" indent="-344170">
              <a:lnSpc>
                <a:spcPct val="100000"/>
              </a:lnSpc>
              <a:spcBef>
                <a:spcPts val="985"/>
              </a:spcBef>
              <a:buFont typeface="Wingdings"/>
              <a:buChar char=""/>
              <a:tabLst>
                <a:tab pos="368935" algn="l"/>
              </a:tabLst>
            </a:pPr>
            <a:r>
              <a:rPr lang="es-MX" sz="2000" spc="-10" dirty="0">
                <a:latin typeface="Calibri"/>
                <a:cs typeface="Calibri"/>
              </a:rPr>
              <a:t>Descubrimiento</a:t>
            </a:r>
            <a:r>
              <a:rPr lang="es-MX" sz="2000" spc="-100" dirty="0">
                <a:latin typeface="Calibri"/>
                <a:cs typeface="Calibri"/>
              </a:rPr>
              <a:t> </a:t>
            </a:r>
            <a:r>
              <a:rPr lang="es-MX" sz="2000" dirty="0">
                <a:latin typeface="Calibri"/>
                <a:cs typeface="Calibri"/>
              </a:rPr>
              <a:t>de</a:t>
            </a:r>
            <a:r>
              <a:rPr lang="es-MX" sz="2000" spc="-135" dirty="0">
                <a:latin typeface="Calibri"/>
                <a:cs typeface="Calibri"/>
              </a:rPr>
              <a:t> </a:t>
            </a:r>
            <a:r>
              <a:rPr lang="es-MX" sz="2000" dirty="0">
                <a:latin typeface="Calibri"/>
                <a:cs typeface="Calibri"/>
              </a:rPr>
              <a:t>asociaciones</a:t>
            </a:r>
            <a:r>
              <a:rPr lang="es-MX" sz="2000" spc="-95" dirty="0">
                <a:latin typeface="Calibri"/>
                <a:cs typeface="Calibri"/>
              </a:rPr>
              <a:t> </a:t>
            </a:r>
            <a:r>
              <a:rPr lang="es-MX" sz="2000" dirty="0">
                <a:latin typeface="Calibri"/>
                <a:cs typeface="Calibri"/>
              </a:rPr>
              <a:t>entre</a:t>
            </a:r>
            <a:r>
              <a:rPr lang="es-MX" sz="2000" spc="-30" dirty="0">
                <a:latin typeface="Calibri"/>
                <a:cs typeface="Calibri"/>
              </a:rPr>
              <a:t> </a:t>
            </a:r>
            <a:r>
              <a:rPr lang="es-MX" sz="2000" spc="-10" dirty="0">
                <a:latin typeface="Calibri"/>
                <a:cs typeface="Calibri"/>
              </a:rPr>
              <a:t>otros.</a:t>
            </a:r>
            <a:endParaRPr lang="es-MX" sz="2000" dirty="0">
              <a:latin typeface="Calibri"/>
              <a:cs typeface="Calibri"/>
            </a:endParaRPr>
          </a:p>
        </p:txBody>
      </p:sp>
    </p:spTree>
    <p:extLst>
      <p:ext uri="{BB962C8B-B14F-4D97-AF65-F5344CB8AC3E}">
        <p14:creationId xmlns:p14="http://schemas.microsoft.com/office/powerpoint/2010/main" val="2453672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0BDC20-80A9-4F0B-A0E0-5DAB591E1653}"/>
              </a:ext>
            </a:extLst>
          </p:cNvPr>
          <p:cNvSpPr>
            <a:spLocks noGrp="1"/>
          </p:cNvSpPr>
          <p:nvPr>
            <p:ph type="title"/>
          </p:nvPr>
        </p:nvSpPr>
        <p:spPr/>
        <p:txBody>
          <a:bodyPr>
            <a:normAutofit fontScale="90000"/>
          </a:bodyPr>
          <a:lstStyle/>
          <a:p>
            <a:r>
              <a:rPr lang="en-US" dirty="0" err="1"/>
              <a:t>Aplicaciones</a:t>
            </a:r>
            <a:r>
              <a:rPr lang="en-US" dirty="0"/>
              <a:t> del Text Mining</a:t>
            </a:r>
            <a:endParaRPr lang="es-CL" dirty="0"/>
          </a:p>
        </p:txBody>
      </p:sp>
      <p:pic>
        <p:nvPicPr>
          <p:cNvPr id="4" name="Imagen 3">
            <a:extLst>
              <a:ext uri="{FF2B5EF4-FFF2-40B4-BE49-F238E27FC236}">
                <a16:creationId xmlns:a16="http://schemas.microsoft.com/office/drawing/2014/main" id="{CADEF951-C12C-4CD5-9F82-B056CF43AA84}"/>
              </a:ext>
            </a:extLst>
          </p:cNvPr>
          <p:cNvPicPr>
            <a:picLocks noChangeAspect="1"/>
          </p:cNvPicPr>
          <p:nvPr/>
        </p:nvPicPr>
        <p:blipFill>
          <a:blip r:embed="rId2"/>
          <a:stretch>
            <a:fillRect/>
          </a:stretch>
        </p:blipFill>
        <p:spPr>
          <a:xfrm>
            <a:off x="49237" y="1498209"/>
            <a:ext cx="8468751" cy="2947182"/>
          </a:xfrm>
          <a:prstGeom prst="rect">
            <a:avLst/>
          </a:prstGeom>
        </p:spPr>
      </p:pic>
    </p:spTree>
    <p:extLst>
      <p:ext uri="{BB962C8B-B14F-4D97-AF65-F5344CB8AC3E}">
        <p14:creationId xmlns:p14="http://schemas.microsoft.com/office/powerpoint/2010/main" val="476708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3DBC57-61A4-4694-9B67-452ED0F9F478}"/>
              </a:ext>
            </a:extLst>
          </p:cNvPr>
          <p:cNvSpPr>
            <a:spLocks noGrp="1"/>
          </p:cNvSpPr>
          <p:nvPr>
            <p:ph type="title"/>
          </p:nvPr>
        </p:nvSpPr>
        <p:spPr/>
        <p:txBody>
          <a:bodyPr>
            <a:normAutofit fontScale="90000"/>
          </a:bodyPr>
          <a:lstStyle/>
          <a:p>
            <a:r>
              <a:rPr lang="es-CL" dirty="0"/>
              <a:t>Proceso del Análisis de Texto</a:t>
            </a:r>
          </a:p>
        </p:txBody>
      </p:sp>
      <p:pic>
        <p:nvPicPr>
          <p:cNvPr id="3" name="object 3">
            <a:extLst>
              <a:ext uri="{FF2B5EF4-FFF2-40B4-BE49-F238E27FC236}">
                <a16:creationId xmlns:a16="http://schemas.microsoft.com/office/drawing/2014/main" id="{1EAA4AF9-7BCD-4850-B628-E4CF8C6FC68D}"/>
              </a:ext>
            </a:extLst>
          </p:cNvPr>
          <p:cNvPicPr/>
          <p:nvPr/>
        </p:nvPicPr>
        <p:blipFill>
          <a:blip r:embed="rId2" cstate="print"/>
          <a:stretch>
            <a:fillRect/>
          </a:stretch>
        </p:blipFill>
        <p:spPr>
          <a:xfrm>
            <a:off x="531289" y="1104352"/>
            <a:ext cx="7019544" cy="3688041"/>
          </a:xfrm>
          <a:prstGeom prst="rect">
            <a:avLst/>
          </a:prstGeom>
        </p:spPr>
      </p:pic>
    </p:spTree>
    <p:extLst>
      <p:ext uri="{BB962C8B-B14F-4D97-AF65-F5344CB8AC3E}">
        <p14:creationId xmlns:p14="http://schemas.microsoft.com/office/powerpoint/2010/main" val="2072022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2">
            <a:extLst>
              <a:ext uri="{FF2B5EF4-FFF2-40B4-BE49-F238E27FC236}">
                <a16:creationId xmlns:a16="http://schemas.microsoft.com/office/drawing/2014/main" id="{29574C96-7F2F-4216-B622-9DC3B0902CD2}"/>
              </a:ext>
            </a:extLst>
          </p:cNvPr>
          <p:cNvPicPr/>
          <p:nvPr/>
        </p:nvPicPr>
        <p:blipFill>
          <a:blip r:embed="rId2" cstate="print"/>
          <a:stretch>
            <a:fillRect/>
          </a:stretch>
        </p:blipFill>
        <p:spPr>
          <a:xfrm>
            <a:off x="531055" y="576774"/>
            <a:ext cx="6214403" cy="3891475"/>
          </a:xfrm>
          <a:prstGeom prst="rect">
            <a:avLst/>
          </a:prstGeom>
        </p:spPr>
      </p:pic>
    </p:spTree>
    <p:extLst>
      <p:ext uri="{BB962C8B-B14F-4D97-AF65-F5344CB8AC3E}">
        <p14:creationId xmlns:p14="http://schemas.microsoft.com/office/powerpoint/2010/main" val="40484289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2">
            <a:extLst>
              <a:ext uri="{FF2B5EF4-FFF2-40B4-BE49-F238E27FC236}">
                <a16:creationId xmlns:a16="http://schemas.microsoft.com/office/drawing/2014/main" id="{404BE1C1-A270-45D7-8E1B-BF13D12C1C09}"/>
              </a:ext>
            </a:extLst>
          </p:cNvPr>
          <p:cNvPicPr/>
          <p:nvPr/>
        </p:nvPicPr>
        <p:blipFill>
          <a:blip r:embed="rId2" cstate="print"/>
          <a:stretch>
            <a:fillRect/>
          </a:stretch>
        </p:blipFill>
        <p:spPr>
          <a:xfrm>
            <a:off x="102224" y="486825"/>
            <a:ext cx="6812047" cy="4276183"/>
          </a:xfrm>
          <a:prstGeom prst="rect">
            <a:avLst/>
          </a:prstGeom>
        </p:spPr>
      </p:pic>
    </p:spTree>
    <p:extLst>
      <p:ext uri="{BB962C8B-B14F-4D97-AF65-F5344CB8AC3E}">
        <p14:creationId xmlns:p14="http://schemas.microsoft.com/office/powerpoint/2010/main" val="56060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25"/>
          <p:cNvSpPr txBox="1">
            <a:spLocks noGrp="1"/>
          </p:cNvSpPr>
          <p:nvPr>
            <p:ph type="title"/>
          </p:nvPr>
        </p:nvSpPr>
        <p:spPr>
          <a:xfrm>
            <a:off x="311700" y="200475"/>
            <a:ext cx="5613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b="1">
                <a:latin typeface="Sora"/>
                <a:ea typeface="Sora"/>
                <a:cs typeface="Sora"/>
                <a:sym typeface="Sora"/>
              </a:rPr>
              <a:t>Procesamiento de </a:t>
            </a:r>
            <a:endParaRPr b="1">
              <a:latin typeface="Sora"/>
              <a:ea typeface="Sora"/>
              <a:cs typeface="Sora"/>
              <a:sym typeface="Sora"/>
            </a:endParaRPr>
          </a:p>
          <a:p>
            <a:pPr marL="0" lvl="0" indent="0" algn="l" rtl="0">
              <a:spcBef>
                <a:spcPts val="0"/>
              </a:spcBef>
              <a:spcAft>
                <a:spcPts val="0"/>
              </a:spcAft>
              <a:buNone/>
            </a:pPr>
            <a:r>
              <a:rPr lang="es">
                <a:latin typeface="Sora"/>
                <a:ea typeface="Sora"/>
                <a:cs typeface="Sora"/>
                <a:sym typeface="Sora"/>
              </a:rPr>
              <a:t>lenguaje natural</a:t>
            </a:r>
            <a:endParaRPr>
              <a:latin typeface="Sora"/>
              <a:ea typeface="Sora"/>
              <a:cs typeface="Sora"/>
              <a:sym typeface="Sora"/>
            </a:endParaRPr>
          </a:p>
        </p:txBody>
      </p:sp>
      <p:sp>
        <p:nvSpPr>
          <p:cNvPr id="519" name="Google Shape;519;p25"/>
          <p:cNvSpPr txBox="1">
            <a:spLocks noGrp="1"/>
          </p:cNvSpPr>
          <p:nvPr>
            <p:ph type="body" idx="4294967295"/>
          </p:nvPr>
        </p:nvSpPr>
        <p:spPr>
          <a:xfrm>
            <a:off x="701869" y="2113519"/>
            <a:ext cx="3869700" cy="15027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1200"/>
              </a:spcAft>
              <a:buNone/>
            </a:pPr>
            <a:r>
              <a:rPr lang="es" dirty="0">
                <a:solidFill>
                  <a:schemeClr val="dk1"/>
                </a:solidFill>
                <a:latin typeface="Work Sans Medium"/>
                <a:ea typeface="Work Sans Medium"/>
                <a:cs typeface="Work Sans Medium"/>
                <a:sym typeface="Work Sans Medium"/>
              </a:rPr>
              <a:t>Campo en el que las computadoras analizan el lenguaje humano, lo interpretan y dan significado para que pueda ser utilizado de manera práctica.</a:t>
            </a:r>
            <a:endParaRPr dirty="0">
              <a:solidFill>
                <a:schemeClr val="dk1"/>
              </a:solidFill>
              <a:latin typeface="Work Sans Medium"/>
              <a:ea typeface="Work Sans Medium"/>
              <a:cs typeface="Work Sans Medium"/>
              <a:sym typeface="Work Sans Medium"/>
            </a:endParaRPr>
          </a:p>
        </p:txBody>
      </p:sp>
      <p:sp>
        <p:nvSpPr>
          <p:cNvPr id="520" name="Google Shape;520;p25"/>
          <p:cNvSpPr/>
          <p:nvPr/>
        </p:nvSpPr>
        <p:spPr>
          <a:xfrm>
            <a:off x="5162025" y="1230188"/>
            <a:ext cx="3108300" cy="3108300"/>
          </a:xfrm>
          <a:prstGeom prst="ellipse">
            <a:avLst/>
          </a:prstGeom>
          <a:noFill/>
          <a:ln w="28575" cap="flat" cmpd="sng">
            <a:solidFill>
              <a:srgbClr val="CC00CC"/>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21" name="Google Shape;521;p25"/>
          <p:cNvSpPr/>
          <p:nvPr/>
        </p:nvSpPr>
        <p:spPr>
          <a:xfrm>
            <a:off x="5398153" y="2028394"/>
            <a:ext cx="1664700" cy="1664700"/>
          </a:xfrm>
          <a:prstGeom prst="ellipse">
            <a:avLst/>
          </a:prstGeom>
          <a:noFill/>
          <a:ln w="28575" cap="flat" cmpd="sng">
            <a:solidFill>
              <a:srgbClr val="CC00CC"/>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22" name="Google Shape;522;p25"/>
          <p:cNvSpPr/>
          <p:nvPr/>
        </p:nvSpPr>
        <p:spPr>
          <a:xfrm>
            <a:off x="6369497" y="2028394"/>
            <a:ext cx="1664700" cy="1664700"/>
          </a:xfrm>
          <a:prstGeom prst="ellipse">
            <a:avLst/>
          </a:prstGeom>
          <a:noFill/>
          <a:ln w="28575" cap="flat" cmpd="sng">
            <a:solidFill>
              <a:srgbClr val="CC00CC"/>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23" name="Google Shape;523;p25"/>
          <p:cNvSpPr/>
          <p:nvPr/>
        </p:nvSpPr>
        <p:spPr>
          <a:xfrm>
            <a:off x="5957475" y="2763482"/>
            <a:ext cx="731100" cy="731100"/>
          </a:xfrm>
          <a:prstGeom prst="ellipse">
            <a:avLst/>
          </a:prstGeom>
          <a:noFill/>
          <a:ln w="28575" cap="flat" cmpd="sng">
            <a:solidFill>
              <a:srgbClr val="CC00CC"/>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24" name="Google Shape;524;p25"/>
          <p:cNvSpPr txBox="1">
            <a:spLocks noGrp="1"/>
          </p:cNvSpPr>
          <p:nvPr>
            <p:ph type="title"/>
          </p:nvPr>
        </p:nvSpPr>
        <p:spPr>
          <a:xfrm>
            <a:off x="6350588" y="1399519"/>
            <a:ext cx="731100" cy="5727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SzPts val="700"/>
              <a:buNone/>
            </a:pPr>
            <a:r>
              <a:rPr lang="es" sz="2100" dirty="0">
                <a:latin typeface="Sora Medium"/>
                <a:ea typeface="Sora Medium"/>
                <a:cs typeface="Sora Medium"/>
                <a:sym typeface="Sora Medium"/>
              </a:rPr>
              <a:t>IA</a:t>
            </a:r>
            <a:endParaRPr sz="2100" dirty="0">
              <a:latin typeface="Sora Medium"/>
              <a:ea typeface="Sora Medium"/>
              <a:cs typeface="Sora Medium"/>
              <a:sym typeface="Sora Medium"/>
            </a:endParaRPr>
          </a:p>
        </p:txBody>
      </p:sp>
      <p:sp>
        <p:nvSpPr>
          <p:cNvPr id="525" name="Google Shape;525;p25"/>
          <p:cNvSpPr txBox="1">
            <a:spLocks noGrp="1"/>
          </p:cNvSpPr>
          <p:nvPr>
            <p:ph type="title"/>
          </p:nvPr>
        </p:nvSpPr>
        <p:spPr>
          <a:xfrm>
            <a:off x="5619563" y="2296856"/>
            <a:ext cx="731100" cy="5727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SzPts val="700"/>
              <a:buNone/>
            </a:pPr>
            <a:r>
              <a:rPr lang="es" sz="2100" dirty="0">
                <a:latin typeface="Sora Medium"/>
                <a:ea typeface="Sora Medium"/>
                <a:cs typeface="Sora Medium"/>
                <a:sym typeface="Sora Medium"/>
              </a:rPr>
              <a:t>ML</a:t>
            </a:r>
            <a:endParaRPr sz="2100" dirty="0">
              <a:latin typeface="Sora Medium"/>
              <a:ea typeface="Sora Medium"/>
              <a:cs typeface="Sora Medium"/>
              <a:sym typeface="Sora Medium"/>
            </a:endParaRPr>
          </a:p>
        </p:txBody>
      </p:sp>
      <p:sp>
        <p:nvSpPr>
          <p:cNvPr id="526" name="Google Shape;526;p25"/>
          <p:cNvSpPr txBox="1">
            <a:spLocks noGrp="1"/>
          </p:cNvSpPr>
          <p:nvPr>
            <p:ph type="title"/>
          </p:nvPr>
        </p:nvSpPr>
        <p:spPr>
          <a:xfrm>
            <a:off x="5843175" y="2899838"/>
            <a:ext cx="731100" cy="5727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SzPts val="700"/>
              <a:buNone/>
            </a:pPr>
            <a:r>
              <a:rPr lang="es" sz="2100" dirty="0">
                <a:latin typeface="Sora Medium"/>
                <a:ea typeface="Sora Medium"/>
                <a:cs typeface="Sora Medium"/>
                <a:sym typeface="Sora Medium"/>
              </a:rPr>
              <a:t>DP</a:t>
            </a:r>
            <a:endParaRPr sz="2100" dirty="0">
              <a:latin typeface="Sora Medium"/>
              <a:ea typeface="Sora Medium"/>
              <a:cs typeface="Sora Medium"/>
              <a:sym typeface="Sora Medium"/>
            </a:endParaRPr>
          </a:p>
        </p:txBody>
      </p:sp>
      <p:sp>
        <p:nvSpPr>
          <p:cNvPr id="527" name="Google Shape;527;p25"/>
          <p:cNvSpPr txBox="1">
            <a:spLocks noGrp="1"/>
          </p:cNvSpPr>
          <p:nvPr>
            <p:ph type="title"/>
          </p:nvPr>
        </p:nvSpPr>
        <p:spPr>
          <a:xfrm>
            <a:off x="7195913" y="2631506"/>
            <a:ext cx="731100" cy="5727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SzPct val="33333"/>
              <a:buNone/>
            </a:pPr>
            <a:r>
              <a:rPr lang="es" sz="2100" dirty="0">
                <a:latin typeface="Sora Medium"/>
                <a:ea typeface="Sora Medium"/>
                <a:cs typeface="Sora Medium"/>
                <a:sym typeface="Sora Medium"/>
              </a:rPr>
              <a:t>PLN</a:t>
            </a:r>
            <a:endParaRPr sz="2100" dirty="0">
              <a:latin typeface="Sora Medium"/>
              <a:ea typeface="Sora Medium"/>
              <a:cs typeface="Sora Medium"/>
              <a:sym typeface="Sora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2">
            <a:extLst>
              <a:ext uri="{FF2B5EF4-FFF2-40B4-BE49-F238E27FC236}">
                <a16:creationId xmlns:a16="http://schemas.microsoft.com/office/drawing/2014/main" id="{A1CAF054-313B-48BB-A7B7-9C58A65FABC5}"/>
              </a:ext>
            </a:extLst>
          </p:cNvPr>
          <p:cNvPicPr/>
          <p:nvPr/>
        </p:nvPicPr>
        <p:blipFill>
          <a:blip r:embed="rId2" cstate="print"/>
          <a:stretch>
            <a:fillRect/>
          </a:stretch>
        </p:blipFill>
        <p:spPr>
          <a:xfrm>
            <a:off x="283800" y="395478"/>
            <a:ext cx="6621000" cy="4352544"/>
          </a:xfrm>
          <a:prstGeom prst="rect">
            <a:avLst/>
          </a:prstGeom>
        </p:spPr>
      </p:pic>
    </p:spTree>
    <p:extLst>
      <p:ext uri="{BB962C8B-B14F-4D97-AF65-F5344CB8AC3E}">
        <p14:creationId xmlns:p14="http://schemas.microsoft.com/office/powerpoint/2010/main" val="2116038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2">
            <a:extLst>
              <a:ext uri="{FF2B5EF4-FFF2-40B4-BE49-F238E27FC236}">
                <a16:creationId xmlns:a16="http://schemas.microsoft.com/office/drawing/2014/main" id="{9D60FD0D-DA57-4BF9-B69A-5888B81D773A}"/>
              </a:ext>
            </a:extLst>
          </p:cNvPr>
          <p:cNvPicPr/>
          <p:nvPr/>
        </p:nvPicPr>
        <p:blipFill>
          <a:blip r:embed="rId2" cstate="print"/>
          <a:stretch>
            <a:fillRect/>
          </a:stretch>
        </p:blipFill>
        <p:spPr>
          <a:xfrm>
            <a:off x="448056" y="1018061"/>
            <a:ext cx="7310276" cy="3420295"/>
          </a:xfrm>
          <a:prstGeom prst="rect">
            <a:avLst/>
          </a:prstGeom>
        </p:spPr>
      </p:pic>
    </p:spTree>
    <p:extLst>
      <p:ext uri="{BB962C8B-B14F-4D97-AF65-F5344CB8AC3E}">
        <p14:creationId xmlns:p14="http://schemas.microsoft.com/office/powerpoint/2010/main" val="1220071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2">
            <a:extLst>
              <a:ext uri="{FF2B5EF4-FFF2-40B4-BE49-F238E27FC236}">
                <a16:creationId xmlns:a16="http://schemas.microsoft.com/office/drawing/2014/main" id="{AA627271-45B4-4A65-9F2D-8033AB638751}"/>
              </a:ext>
            </a:extLst>
          </p:cNvPr>
          <p:cNvPicPr/>
          <p:nvPr/>
        </p:nvPicPr>
        <p:blipFill>
          <a:blip r:embed="rId2" cstate="print"/>
          <a:stretch>
            <a:fillRect/>
          </a:stretch>
        </p:blipFill>
        <p:spPr>
          <a:xfrm>
            <a:off x="148180" y="901729"/>
            <a:ext cx="7061513" cy="3949856"/>
          </a:xfrm>
          <a:prstGeom prst="rect">
            <a:avLst/>
          </a:prstGeom>
        </p:spPr>
      </p:pic>
    </p:spTree>
    <p:extLst>
      <p:ext uri="{BB962C8B-B14F-4D97-AF65-F5344CB8AC3E}">
        <p14:creationId xmlns:p14="http://schemas.microsoft.com/office/powerpoint/2010/main" val="3784335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2">
            <a:extLst>
              <a:ext uri="{FF2B5EF4-FFF2-40B4-BE49-F238E27FC236}">
                <a16:creationId xmlns:a16="http://schemas.microsoft.com/office/drawing/2014/main" id="{696C03CB-600C-4226-9DE6-0964DBC68B52}"/>
              </a:ext>
            </a:extLst>
          </p:cNvPr>
          <p:cNvPicPr/>
          <p:nvPr/>
        </p:nvPicPr>
        <p:blipFill>
          <a:blip r:embed="rId2" cstate="print"/>
          <a:stretch>
            <a:fillRect/>
          </a:stretch>
        </p:blipFill>
        <p:spPr>
          <a:xfrm>
            <a:off x="436098" y="395478"/>
            <a:ext cx="6485207" cy="4352544"/>
          </a:xfrm>
          <a:prstGeom prst="rect">
            <a:avLst/>
          </a:prstGeom>
        </p:spPr>
      </p:pic>
    </p:spTree>
    <p:extLst>
      <p:ext uri="{BB962C8B-B14F-4D97-AF65-F5344CB8AC3E}">
        <p14:creationId xmlns:p14="http://schemas.microsoft.com/office/powerpoint/2010/main" val="38031296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59860A-504E-49ED-AA32-D8B1400C92B2}"/>
              </a:ext>
            </a:extLst>
          </p:cNvPr>
          <p:cNvSpPr>
            <a:spLocks noGrp="1"/>
          </p:cNvSpPr>
          <p:nvPr>
            <p:ph type="title"/>
          </p:nvPr>
        </p:nvSpPr>
        <p:spPr/>
        <p:txBody>
          <a:bodyPr>
            <a:normAutofit fontScale="90000"/>
          </a:bodyPr>
          <a:lstStyle/>
          <a:p>
            <a:r>
              <a:rPr lang="en-US" dirty="0"/>
              <a:t>Pitfalls</a:t>
            </a:r>
            <a:endParaRPr lang="es-CL" dirty="0"/>
          </a:p>
        </p:txBody>
      </p:sp>
      <p:pic>
        <p:nvPicPr>
          <p:cNvPr id="3" name="object 2">
            <a:extLst>
              <a:ext uri="{FF2B5EF4-FFF2-40B4-BE49-F238E27FC236}">
                <a16:creationId xmlns:a16="http://schemas.microsoft.com/office/drawing/2014/main" id="{F6EA648A-2E48-4B66-969F-AFE8BBE1FD67}"/>
              </a:ext>
            </a:extLst>
          </p:cNvPr>
          <p:cNvPicPr/>
          <p:nvPr/>
        </p:nvPicPr>
        <p:blipFill>
          <a:blip r:embed="rId2" cstate="print"/>
          <a:stretch>
            <a:fillRect/>
          </a:stretch>
        </p:blipFill>
        <p:spPr>
          <a:xfrm>
            <a:off x="147712" y="1045083"/>
            <a:ext cx="6583680" cy="3836025"/>
          </a:xfrm>
          <a:prstGeom prst="rect">
            <a:avLst/>
          </a:prstGeom>
        </p:spPr>
      </p:pic>
    </p:spTree>
    <p:extLst>
      <p:ext uri="{BB962C8B-B14F-4D97-AF65-F5344CB8AC3E}">
        <p14:creationId xmlns:p14="http://schemas.microsoft.com/office/powerpoint/2010/main" val="1177419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202A17-EA66-4E59-BFBF-895A7DC7690F}"/>
              </a:ext>
            </a:extLst>
          </p:cNvPr>
          <p:cNvSpPr>
            <a:spLocks noGrp="1"/>
          </p:cNvSpPr>
          <p:nvPr>
            <p:ph type="title"/>
          </p:nvPr>
        </p:nvSpPr>
        <p:spPr/>
        <p:txBody>
          <a:bodyPr>
            <a:normAutofit fontScale="90000"/>
          </a:bodyPr>
          <a:lstStyle/>
          <a:p>
            <a:r>
              <a:rPr lang="en-US" dirty="0"/>
              <a:t>Pitfalls</a:t>
            </a:r>
            <a:endParaRPr lang="es-CL" dirty="0"/>
          </a:p>
        </p:txBody>
      </p:sp>
      <p:pic>
        <p:nvPicPr>
          <p:cNvPr id="3" name="object 2">
            <a:extLst>
              <a:ext uri="{FF2B5EF4-FFF2-40B4-BE49-F238E27FC236}">
                <a16:creationId xmlns:a16="http://schemas.microsoft.com/office/drawing/2014/main" id="{C0F7C265-AFCC-4D57-BCB2-8B652B937290}"/>
              </a:ext>
            </a:extLst>
          </p:cNvPr>
          <p:cNvPicPr/>
          <p:nvPr/>
        </p:nvPicPr>
        <p:blipFill>
          <a:blip r:embed="rId2" cstate="print"/>
          <a:stretch>
            <a:fillRect/>
          </a:stretch>
        </p:blipFill>
        <p:spPr>
          <a:xfrm>
            <a:off x="140677" y="1137632"/>
            <a:ext cx="7357872" cy="3692852"/>
          </a:xfrm>
          <a:prstGeom prst="rect">
            <a:avLst/>
          </a:prstGeom>
        </p:spPr>
      </p:pic>
    </p:spTree>
    <p:extLst>
      <p:ext uri="{BB962C8B-B14F-4D97-AF65-F5344CB8AC3E}">
        <p14:creationId xmlns:p14="http://schemas.microsoft.com/office/powerpoint/2010/main" val="41479751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26"/>
          <p:cNvSpPr txBox="1">
            <a:spLocks noGrp="1"/>
          </p:cNvSpPr>
          <p:nvPr>
            <p:ph type="title"/>
          </p:nvPr>
        </p:nvSpPr>
        <p:spPr>
          <a:xfrm>
            <a:off x="311700" y="200475"/>
            <a:ext cx="5613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b="1">
                <a:latin typeface="Sora"/>
                <a:ea typeface="Sora"/>
                <a:cs typeface="Sora"/>
                <a:sym typeface="Sora"/>
              </a:rPr>
              <a:t>Limpieza de datos</a:t>
            </a:r>
            <a:endParaRPr b="1">
              <a:latin typeface="Sora"/>
              <a:ea typeface="Sora"/>
              <a:cs typeface="Sora"/>
              <a:sym typeface="Sora"/>
            </a:endParaRPr>
          </a:p>
        </p:txBody>
      </p:sp>
      <p:sp>
        <p:nvSpPr>
          <p:cNvPr id="533" name="Google Shape;533;p26"/>
          <p:cNvSpPr txBox="1">
            <a:spLocks noGrp="1"/>
          </p:cNvSpPr>
          <p:nvPr>
            <p:ph type="body" idx="4294967295"/>
          </p:nvPr>
        </p:nvSpPr>
        <p:spPr>
          <a:xfrm>
            <a:off x="711750" y="1926863"/>
            <a:ext cx="3860400" cy="18819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1200"/>
              </a:spcAft>
              <a:buNone/>
            </a:pPr>
            <a:r>
              <a:rPr lang="es">
                <a:solidFill>
                  <a:schemeClr val="dk1"/>
                </a:solidFill>
                <a:latin typeface="Work Sans Medium"/>
                <a:ea typeface="Work Sans Medium"/>
                <a:cs typeface="Work Sans Medium"/>
                <a:sym typeface="Work Sans Medium"/>
              </a:rPr>
              <a:t>Como en toda </a:t>
            </a:r>
            <a:r>
              <a:rPr lang="es"/>
              <a:t>canalización,</a:t>
            </a:r>
            <a:r>
              <a:rPr lang="es">
                <a:solidFill>
                  <a:schemeClr val="dk1"/>
                </a:solidFill>
                <a:latin typeface="Work Sans Medium"/>
                <a:ea typeface="Work Sans Medium"/>
                <a:cs typeface="Work Sans Medium"/>
                <a:sym typeface="Work Sans Medium"/>
              </a:rPr>
              <a:t> desde los datos hasta el entrenamiento del modelo, es necesario que limpiemos los datos, en especial al momento de enseñar lenguaje a una computadora</a:t>
            </a:r>
            <a:r>
              <a:rPr lang="es"/>
              <a:t>, ya que</a:t>
            </a:r>
            <a:r>
              <a:rPr lang="es">
                <a:solidFill>
                  <a:schemeClr val="dk1"/>
                </a:solidFill>
                <a:latin typeface="Work Sans Medium"/>
                <a:ea typeface="Work Sans Medium"/>
                <a:cs typeface="Work Sans Medium"/>
                <a:sym typeface="Work Sans Medium"/>
              </a:rPr>
              <a:t> ¿Cómo interpretas una coma sola?</a:t>
            </a:r>
            <a:endParaRPr>
              <a:solidFill>
                <a:schemeClr val="dk1"/>
              </a:solidFill>
              <a:latin typeface="Work Sans Medium"/>
              <a:ea typeface="Work Sans Medium"/>
              <a:cs typeface="Work Sans Medium"/>
              <a:sym typeface="Work Sans Medium"/>
            </a:endParaRPr>
          </a:p>
        </p:txBody>
      </p:sp>
      <p:sp>
        <p:nvSpPr>
          <p:cNvPr id="534" name="Google Shape;534;p26"/>
          <p:cNvSpPr txBox="1">
            <a:spLocks noGrp="1"/>
          </p:cNvSpPr>
          <p:nvPr>
            <p:ph type="body" idx="4294967295"/>
          </p:nvPr>
        </p:nvSpPr>
        <p:spPr>
          <a:xfrm>
            <a:off x="4832400" y="2135367"/>
            <a:ext cx="3999900" cy="1215600"/>
          </a:xfrm>
          <a:prstGeom prst="rect">
            <a:avLst/>
          </a:prstGeom>
        </p:spPr>
        <p:txBody>
          <a:bodyPr spcFirstLastPara="1" wrap="square" lIns="91425" tIns="91425" rIns="91425" bIns="91425" anchor="t" anchorCtr="0">
            <a:normAutofit fontScale="92500" lnSpcReduction="20000"/>
          </a:bodyPr>
          <a:lstStyle/>
          <a:p>
            <a:pPr marL="144000" lvl="0" indent="-169155" algn="l" rtl="0">
              <a:spcBef>
                <a:spcPts val="0"/>
              </a:spcBef>
              <a:spcAft>
                <a:spcPts val="0"/>
              </a:spcAft>
              <a:buClr>
                <a:srgbClr val="004987"/>
              </a:buClr>
              <a:buSzPct val="100000"/>
              <a:buFont typeface="Work Sans Medium"/>
              <a:buChar char="●"/>
            </a:pPr>
            <a:r>
              <a:rPr lang="es">
                <a:solidFill>
                  <a:schemeClr val="dk1"/>
                </a:solidFill>
                <a:latin typeface="Work Sans Medium"/>
                <a:ea typeface="Work Sans Medium"/>
                <a:cs typeface="Work Sans Medium"/>
                <a:sym typeface="Work Sans Medium"/>
              </a:rPr>
              <a:t>Conversión a minúsculas</a:t>
            </a:r>
            <a:endParaRPr>
              <a:solidFill>
                <a:schemeClr val="dk1"/>
              </a:solidFill>
              <a:latin typeface="Work Sans Medium"/>
              <a:ea typeface="Work Sans Medium"/>
              <a:cs typeface="Work Sans Medium"/>
              <a:sym typeface="Work Sans Medium"/>
            </a:endParaRPr>
          </a:p>
          <a:p>
            <a:pPr marL="144000" lvl="0" indent="-169155" algn="l" rtl="0">
              <a:spcBef>
                <a:spcPts val="0"/>
              </a:spcBef>
              <a:spcAft>
                <a:spcPts val="0"/>
              </a:spcAft>
              <a:buClr>
                <a:srgbClr val="004987"/>
              </a:buClr>
              <a:buSzPct val="100000"/>
              <a:buFont typeface="Work Sans Medium"/>
              <a:buChar char="●"/>
            </a:pPr>
            <a:r>
              <a:rPr lang="es">
                <a:solidFill>
                  <a:schemeClr val="dk1"/>
                </a:solidFill>
                <a:latin typeface="Work Sans Medium"/>
                <a:ea typeface="Work Sans Medium"/>
                <a:cs typeface="Work Sans Medium"/>
                <a:sym typeface="Work Sans Medium"/>
              </a:rPr>
              <a:t>Quitar números (si aplica)</a:t>
            </a:r>
            <a:endParaRPr>
              <a:solidFill>
                <a:schemeClr val="dk1"/>
              </a:solidFill>
              <a:latin typeface="Work Sans Medium"/>
              <a:ea typeface="Work Sans Medium"/>
              <a:cs typeface="Work Sans Medium"/>
              <a:sym typeface="Work Sans Medium"/>
            </a:endParaRPr>
          </a:p>
          <a:p>
            <a:pPr marL="144000" lvl="0" indent="-169155" algn="l" rtl="0">
              <a:spcBef>
                <a:spcPts val="0"/>
              </a:spcBef>
              <a:spcAft>
                <a:spcPts val="0"/>
              </a:spcAft>
              <a:buClr>
                <a:srgbClr val="004987"/>
              </a:buClr>
              <a:buSzPct val="100000"/>
              <a:buFont typeface="Work Sans Medium"/>
              <a:buChar char="●"/>
            </a:pPr>
            <a:r>
              <a:rPr lang="es">
                <a:solidFill>
                  <a:schemeClr val="dk1"/>
                </a:solidFill>
                <a:latin typeface="Work Sans Medium"/>
                <a:ea typeface="Work Sans Medium"/>
                <a:cs typeface="Work Sans Medium"/>
                <a:sym typeface="Work Sans Medium"/>
              </a:rPr>
              <a:t>Quitar símbolos</a:t>
            </a:r>
            <a:endParaRPr>
              <a:solidFill>
                <a:schemeClr val="dk1"/>
              </a:solidFill>
              <a:latin typeface="Work Sans Medium"/>
              <a:ea typeface="Work Sans Medium"/>
              <a:cs typeface="Work Sans Medium"/>
              <a:sym typeface="Work Sans Medium"/>
            </a:endParaRPr>
          </a:p>
          <a:p>
            <a:pPr marL="144000" lvl="0" indent="-169155" algn="l" rtl="0">
              <a:spcBef>
                <a:spcPts val="0"/>
              </a:spcBef>
              <a:spcAft>
                <a:spcPts val="0"/>
              </a:spcAft>
              <a:buClr>
                <a:srgbClr val="004987"/>
              </a:buClr>
              <a:buSzPct val="100000"/>
              <a:buFont typeface="Work Sans Medium"/>
              <a:buChar char="●"/>
            </a:pPr>
            <a:r>
              <a:rPr lang="es">
                <a:solidFill>
                  <a:schemeClr val="dk1"/>
                </a:solidFill>
                <a:latin typeface="Work Sans Medium"/>
                <a:ea typeface="Work Sans Medium"/>
                <a:cs typeface="Work Sans Medium"/>
                <a:sym typeface="Work Sans Medium"/>
              </a:rPr>
              <a:t>Quitar espacios al inicio y al final</a:t>
            </a:r>
            <a:endParaRPr>
              <a:solidFill>
                <a:schemeClr val="dk1"/>
              </a:solidFill>
              <a:latin typeface="Work Sans Medium"/>
              <a:ea typeface="Work Sans Medium"/>
              <a:cs typeface="Work Sans Medium"/>
              <a:sym typeface="Work Sans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27"/>
          <p:cNvSpPr txBox="1">
            <a:spLocks noGrp="1"/>
          </p:cNvSpPr>
          <p:nvPr>
            <p:ph type="title"/>
          </p:nvPr>
        </p:nvSpPr>
        <p:spPr>
          <a:xfrm>
            <a:off x="311700" y="200475"/>
            <a:ext cx="5613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b="1">
                <a:latin typeface="Sora"/>
                <a:ea typeface="Sora"/>
                <a:cs typeface="Sora"/>
                <a:sym typeface="Sora"/>
              </a:rPr>
              <a:t>Tokenización</a:t>
            </a:r>
            <a:endParaRPr b="1">
              <a:latin typeface="Sora"/>
              <a:ea typeface="Sora"/>
              <a:cs typeface="Sora"/>
              <a:sym typeface="Sora"/>
            </a:endParaRPr>
          </a:p>
        </p:txBody>
      </p:sp>
      <p:sp>
        <p:nvSpPr>
          <p:cNvPr id="540" name="Google Shape;540;p27"/>
          <p:cNvSpPr txBox="1">
            <a:spLocks noGrp="1"/>
          </p:cNvSpPr>
          <p:nvPr>
            <p:ph type="body" idx="4294967295"/>
          </p:nvPr>
        </p:nvSpPr>
        <p:spPr>
          <a:xfrm>
            <a:off x="711750" y="1609315"/>
            <a:ext cx="3651300" cy="20391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s" sz="1600">
                <a:solidFill>
                  <a:schemeClr val="dk1"/>
                </a:solidFill>
                <a:latin typeface="Work Sans Medium"/>
                <a:ea typeface="Work Sans Medium"/>
                <a:cs typeface="Work Sans Medium"/>
                <a:sym typeface="Work Sans Medium"/>
              </a:rPr>
              <a:t>La tokenización es el proceso de dividir el texto dado en piezas más pequeñas llamadas tokens. </a:t>
            </a:r>
            <a:endParaRPr sz="1600">
              <a:solidFill>
                <a:schemeClr val="dk1"/>
              </a:solidFill>
              <a:latin typeface="Work Sans Medium"/>
              <a:ea typeface="Work Sans Medium"/>
              <a:cs typeface="Work Sans Medium"/>
              <a:sym typeface="Work Sans Medium"/>
            </a:endParaRPr>
          </a:p>
          <a:p>
            <a:pPr marL="0" lvl="0" indent="0" algn="l" rtl="0">
              <a:spcBef>
                <a:spcPts val="1200"/>
              </a:spcBef>
              <a:spcAft>
                <a:spcPts val="1200"/>
              </a:spcAft>
              <a:buNone/>
            </a:pPr>
            <a:r>
              <a:rPr lang="es" sz="1600">
                <a:solidFill>
                  <a:schemeClr val="dk1"/>
                </a:solidFill>
                <a:latin typeface="Work Sans Medium"/>
                <a:ea typeface="Work Sans Medium"/>
                <a:cs typeface="Work Sans Medium"/>
                <a:sym typeface="Work Sans Medium"/>
              </a:rPr>
              <a:t>Las palabras, los números, los signos de puntuación y otros pueden considerarse como tokens. </a:t>
            </a:r>
            <a:endParaRPr sz="1600">
              <a:solidFill>
                <a:schemeClr val="dk1"/>
              </a:solidFill>
              <a:latin typeface="Work Sans Medium"/>
              <a:ea typeface="Work Sans Medium"/>
              <a:cs typeface="Work Sans Medium"/>
              <a:sym typeface="Work Sans Medium"/>
            </a:endParaRPr>
          </a:p>
        </p:txBody>
      </p:sp>
      <p:pic>
        <p:nvPicPr>
          <p:cNvPr id="541" name="Google Shape;541;p27"/>
          <p:cNvPicPr preferRelativeResize="0"/>
          <p:nvPr/>
        </p:nvPicPr>
        <p:blipFill>
          <a:blip r:embed="rId3">
            <a:alphaModFix/>
          </a:blip>
          <a:stretch>
            <a:fillRect/>
          </a:stretch>
        </p:blipFill>
        <p:spPr>
          <a:xfrm>
            <a:off x="4597050" y="1597550"/>
            <a:ext cx="4318349" cy="19899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30"/>
          <p:cNvSpPr txBox="1">
            <a:spLocks noGrp="1"/>
          </p:cNvSpPr>
          <p:nvPr>
            <p:ph type="title"/>
          </p:nvPr>
        </p:nvSpPr>
        <p:spPr>
          <a:xfrm>
            <a:off x="311700" y="200475"/>
            <a:ext cx="5613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b="1">
                <a:latin typeface="Sora"/>
                <a:ea typeface="Sora"/>
                <a:cs typeface="Sora"/>
                <a:sym typeface="Sora"/>
              </a:rPr>
              <a:t>Palabras de parada</a:t>
            </a:r>
            <a:endParaRPr b="1">
              <a:latin typeface="Sora"/>
              <a:ea typeface="Sora"/>
              <a:cs typeface="Sora"/>
              <a:sym typeface="Sora"/>
            </a:endParaRPr>
          </a:p>
        </p:txBody>
      </p:sp>
      <p:sp>
        <p:nvSpPr>
          <p:cNvPr id="561" name="Google Shape;561;p30"/>
          <p:cNvSpPr txBox="1">
            <a:spLocks noGrp="1"/>
          </p:cNvSpPr>
          <p:nvPr>
            <p:ph type="body" idx="4294967295"/>
          </p:nvPr>
        </p:nvSpPr>
        <p:spPr>
          <a:xfrm>
            <a:off x="711750" y="1552519"/>
            <a:ext cx="3922800" cy="2316600"/>
          </a:xfrm>
          <a:prstGeom prst="rect">
            <a:avLst/>
          </a:prstGeom>
        </p:spPr>
        <p:txBody>
          <a:bodyPr spcFirstLastPara="1" wrap="square" lIns="91425" tIns="91425" rIns="91425" bIns="91425" anchor="t" anchorCtr="0">
            <a:normAutofit fontScale="92500"/>
          </a:bodyPr>
          <a:lstStyle/>
          <a:p>
            <a:pPr marL="0" lvl="0" indent="0" algn="just" rtl="0">
              <a:spcBef>
                <a:spcPts val="0"/>
              </a:spcBef>
              <a:spcAft>
                <a:spcPts val="1200"/>
              </a:spcAft>
              <a:buNone/>
            </a:pPr>
            <a:r>
              <a:rPr lang="es" sz="1500" dirty="0">
                <a:solidFill>
                  <a:schemeClr val="dk1"/>
                </a:solidFill>
                <a:latin typeface="Work Sans Medium"/>
                <a:ea typeface="Work Sans Medium"/>
                <a:cs typeface="Work Sans Medium"/>
                <a:sym typeface="Work Sans Medium"/>
              </a:rPr>
              <a:t>Las “palabras vacías”  o palabras de parada son las palabras más comunes en un idioma como “el”, “un”, “en”, “es”, “todo”. Estas palabras no tienen un significado importante y generalmente se eliminan de los textos. Es posible eliminar las palabras vacías utilizando Natural Language Toolkit (NLKT)</a:t>
            </a:r>
            <a:endParaRPr sz="1500" dirty="0">
              <a:solidFill>
                <a:schemeClr val="dk1"/>
              </a:solidFill>
              <a:latin typeface="Work Sans Medium"/>
              <a:ea typeface="Work Sans Medium"/>
              <a:cs typeface="Work Sans Medium"/>
              <a:sym typeface="Work Sans Medium"/>
            </a:endParaRPr>
          </a:p>
        </p:txBody>
      </p:sp>
      <p:pic>
        <p:nvPicPr>
          <p:cNvPr id="562" name="Google Shape;562;p30"/>
          <p:cNvPicPr preferRelativeResize="0"/>
          <p:nvPr/>
        </p:nvPicPr>
        <p:blipFill>
          <a:blip r:embed="rId3">
            <a:alphaModFix/>
          </a:blip>
          <a:stretch>
            <a:fillRect/>
          </a:stretch>
        </p:blipFill>
        <p:spPr>
          <a:xfrm>
            <a:off x="5224669" y="1148563"/>
            <a:ext cx="2721600" cy="296066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31"/>
          <p:cNvSpPr txBox="1">
            <a:spLocks noGrp="1"/>
          </p:cNvSpPr>
          <p:nvPr>
            <p:ph type="title"/>
          </p:nvPr>
        </p:nvSpPr>
        <p:spPr>
          <a:xfrm>
            <a:off x="311700" y="200475"/>
            <a:ext cx="5613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b="1">
                <a:latin typeface="Sora"/>
                <a:ea typeface="Sora"/>
                <a:cs typeface="Sora"/>
                <a:sym typeface="Sora"/>
              </a:rPr>
              <a:t>Derivación </a:t>
            </a:r>
            <a:endParaRPr b="1">
              <a:latin typeface="Sora"/>
              <a:ea typeface="Sora"/>
              <a:cs typeface="Sora"/>
              <a:sym typeface="Sora"/>
            </a:endParaRPr>
          </a:p>
        </p:txBody>
      </p:sp>
      <p:sp>
        <p:nvSpPr>
          <p:cNvPr id="569" name="Google Shape;569;p31"/>
          <p:cNvSpPr txBox="1"/>
          <p:nvPr/>
        </p:nvSpPr>
        <p:spPr>
          <a:xfrm>
            <a:off x="810000" y="1473075"/>
            <a:ext cx="3762000" cy="2853079"/>
          </a:xfrm>
          <a:prstGeom prst="rect">
            <a:avLst/>
          </a:prstGeom>
          <a:noFill/>
          <a:ln>
            <a:noFill/>
          </a:ln>
        </p:spPr>
        <p:txBody>
          <a:bodyPr spcFirstLastPara="1" wrap="square" lIns="68575" tIns="68575" rIns="68575" bIns="68575" anchor="t" anchorCtr="0">
            <a:spAutoFit/>
          </a:bodyPr>
          <a:lstStyle/>
          <a:p>
            <a:pPr marL="0" lvl="0" indent="0" algn="just" rtl="0">
              <a:lnSpc>
                <a:spcPct val="115000"/>
              </a:lnSpc>
              <a:spcBef>
                <a:spcPts val="0"/>
              </a:spcBef>
              <a:spcAft>
                <a:spcPts val="0"/>
              </a:spcAft>
              <a:buNone/>
            </a:pPr>
            <a:r>
              <a:rPr lang="es" sz="1700" dirty="0">
                <a:solidFill>
                  <a:schemeClr val="dk1"/>
                </a:solidFill>
                <a:latin typeface="Work Sans Medium"/>
                <a:ea typeface="Work Sans Medium"/>
                <a:cs typeface="Work Sans Medium"/>
                <a:sym typeface="Work Sans Medium"/>
              </a:rPr>
              <a:t>La derivación nos sirve para eliminar términos dispersos o palabras particulares de los textos</a:t>
            </a:r>
            <a:endParaRPr sz="1700" dirty="0">
              <a:solidFill>
                <a:schemeClr val="dk1"/>
              </a:solidFill>
              <a:latin typeface="Work Sans Medium"/>
              <a:ea typeface="Work Sans Medium"/>
              <a:cs typeface="Work Sans Medium"/>
              <a:sym typeface="Work Sans Medium"/>
            </a:endParaRPr>
          </a:p>
          <a:p>
            <a:pPr marL="0" lvl="0" indent="0" algn="just" rtl="0">
              <a:lnSpc>
                <a:spcPct val="115000"/>
              </a:lnSpc>
              <a:spcBef>
                <a:spcPts val="1200"/>
              </a:spcBef>
              <a:spcAft>
                <a:spcPts val="1200"/>
              </a:spcAft>
              <a:buNone/>
            </a:pPr>
            <a:r>
              <a:rPr lang="es" sz="1700" dirty="0">
                <a:solidFill>
                  <a:schemeClr val="dk1"/>
                </a:solidFill>
                <a:latin typeface="Work Sans Medium"/>
                <a:ea typeface="Work Sans Medium"/>
                <a:cs typeface="Work Sans Medium"/>
                <a:sym typeface="Work Sans Medium"/>
              </a:rPr>
              <a:t>La derivación es un proceso de reducción de palabras a su forma de raíz, base o raíz (por ejemplo, libros - libro, mirado - mirada).</a:t>
            </a:r>
            <a:endParaRPr sz="900" dirty="0"/>
          </a:p>
        </p:txBody>
      </p:sp>
      <p:sp>
        <p:nvSpPr>
          <p:cNvPr id="570" name="Google Shape;570;p31"/>
          <p:cNvSpPr/>
          <p:nvPr/>
        </p:nvSpPr>
        <p:spPr>
          <a:xfrm>
            <a:off x="4739100" y="1704225"/>
            <a:ext cx="957000" cy="390000"/>
          </a:xfrm>
          <a:prstGeom prst="roundRect">
            <a:avLst>
              <a:gd name="adj" fmla="val 16667"/>
            </a:avLst>
          </a:prstGeom>
          <a:noFill/>
          <a:ln w="19050" cap="flat" cmpd="sng">
            <a:solidFill>
              <a:srgbClr val="0049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Work Sans Medium"/>
                <a:ea typeface="Work Sans Medium"/>
                <a:cs typeface="Work Sans Medium"/>
                <a:sym typeface="Work Sans Medium"/>
              </a:rPr>
              <a:t>Consign</a:t>
            </a:r>
            <a:endParaRPr>
              <a:latin typeface="Work Sans Medium"/>
              <a:ea typeface="Work Sans Medium"/>
              <a:cs typeface="Work Sans Medium"/>
              <a:sym typeface="Work Sans Medium"/>
            </a:endParaRPr>
          </a:p>
        </p:txBody>
      </p:sp>
      <p:sp>
        <p:nvSpPr>
          <p:cNvPr id="571" name="Google Shape;571;p31"/>
          <p:cNvSpPr/>
          <p:nvPr/>
        </p:nvSpPr>
        <p:spPr>
          <a:xfrm>
            <a:off x="4739100" y="2203375"/>
            <a:ext cx="1167900" cy="390000"/>
          </a:xfrm>
          <a:prstGeom prst="roundRect">
            <a:avLst>
              <a:gd name="adj" fmla="val 16667"/>
            </a:avLst>
          </a:prstGeom>
          <a:noFill/>
          <a:ln w="19050" cap="flat" cmpd="sng">
            <a:solidFill>
              <a:srgbClr val="0049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Work Sans Medium"/>
                <a:ea typeface="Work Sans Medium"/>
                <a:cs typeface="Work Sans Medium"/>
                <a:sym typeface="Work Sans Medium"/>
              </a:rPr>
              <a:t>Consigned</a:t>
            </a:r>
            <a:endParaRPr>
              <a:latin typeface="Work Sans Medium"/>
              <a:ea typeface="Work Sans Medium"/>
              <a:cs typeface="Work Sans Medium"/>
              <a:sym typeface="Work Sans Medium"/>
            </a:endParaRPr>
          </a:p>
        </p:txBody>
      </p:sp>
      <p:sp>
        <p:nvSpPr>
          <p:cNvPr id="572" name="Google Shape;572;p31"/>
          <p:cNvSpPr/>
          <p:nvPr/>
        </p:nvSpPr>
        <p:spPr>
          <a:xfrm>
            <a:off x="4739100" y="2702525"/>
            <a:ext cx="1221900" cy="390000"/>
          </a:xfrm>
          <a:prstGeom prst="roundRect">
            <a:avLst>
              <a:gd name="adj" fmla="val 16667"/>
            </a:avLst>
          </a:prstGeom>
          <a:noFill/>
          <a:ln w="19050" cap="flat" cmpd="sng">
            <a:solidFill>
              <a:srgbClr val="0049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Work Sans Medium"/>
                <a:ea typeface="Work Sans Medium"/>
                <a:cs typeface="Work Sans Medium"/>
                <a:sym typeface="Work Sans Medium"/>
              </a:rPr>
              <a:t>Consigning</a:t>
            </a:r>
            <a:endParaRPr>
              <a:latin typeface="Work Sans Medium"/>
              <a:ea typeface="Work Sans Medium"/>
              <a:cs typeface="Work Sans Medium"/>
              <a:sym typeface="Work Sans Medium"/>
            </a:endParaRPr>
          </a:p>
        </p:txBody>
      </p:sp>
      <p:sp>
        <p:nvSpPr>
          <p:cNvPr id="573" name="Google Shape;573;p31"/>
          <p:cNvSpPr/>
          <p:nvPr/>
        </p:nvSpPr>
        <p:spPr>
          <a:xfrm>
            <a:off x="4739100" y="3201675"/>
            <a:ext cx="1399200" cy="390000"/>
          </a:xfrm>
          <a:prstGeom prst="roundRect">
            <a:avLst>
              <a:gd name="adj" fmla="val 16667"/>
            </a:avLst>
          </a:prstGeom>
          <a:noFill/>
          <a:ln w="19050" cap="flat" cmpd="sng">
            <a:solidFill>
              <a:srgbClr val="0049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Work Sans Medium"/>
                <a:ea typeface="Work Sans Medium"/>
                <a:cs typeface="Work Sans Medium"/>
                <a:sym typeface="Work Sans Medium"/>
              </a:rPr>
              <a:t>Consignment</a:t>
            </a:r>
            <a:endParaRPr>
              <a:latin typeface="Work Sans Medium"/>
              <a:ea typeface="Work Sans Medium"/>
              <a:cs typeface="Work Sans Medium"/>
              <a:sym typeface="Work Sans Medium"/>
            </a:endParaRPr>
          </a:p>
        </p:txBody>
      </p:sp>
      <p:sp>
        <p:nvSpPr>
          <p:cNvPr id="575" name="Google Shape;575;p31"/>
          <p:cNvSpPr/>
          <p:nvPr/>
        </p:nvSpPr>
        <p:spPr>
          <a:xfrm>
            <a:off x="6410850" y="2361600"/>
            <a:ext cx="1247100" cy="572700"/>
          </a:xfrm>
          <a:prstGeom prst="roundRect">
            <a:avLst>
              <a:gd name="adj" fmla="val 16667"/>
            </a:avLst>
          </a:prstGeom>
          <a:solidFill>
            <a:srgbClr val="004987"/>
          </a:solidFill>
          <a:ln w="19050" cap="flat" cmpd="sng">
            <a:solidFill>
              <a:srgbClr val="0049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lt1"/>
                </a:solidFill>
                <a:latin typeface="Work Sans Medium"/>
                <a:ea typeface="Work Sans Medium"/>
                <a:cs typeface="Work Sans Medium"/>
                <a:sym typeface="Work Sans Medium"/>
              </a:rPr>
              <a:t>Derivación</a:t>
            </a:r>
            <a:endParaRPr>
              <a:solidFill>
                <a:schemeClr val="lt1"/>
              </a:solidFill>
              <a:latin typeface="Work Sans Medium"/>
              <a:ea typeface="Work Sans Medium"/>
              <a:cs typeface="Work Sans Medium"/>
              <a:sym typeface="Work Sans Medium"/>
            </a:endParaRPr>
          </a:p>
        </p:txBody>
      </p:sp>
      <p:sp>
        <p:nvSpPr>
          <p:cNvPr id="576" name="Google Shape;576;p31"/>
          <p:cNvSpPr/>
          <p:nvPr/>
        </p:nvSpPr>
        <p:spPr>
          <a:xfrm>
            <a:off x="7840925" y="2452950"/>
            <a:ext cx="931800" cy="390000"/>
          </a:xfrm>
          <a:prstGeom prst="roundRect">
            <a:avLst>
              <a:gd name="adj" fmla="val 16667"/>
            </a:avLst>
          </a:prstGeom>
          <a:noFill/>
          <a:ln w="19050" cap="flat" cmpd="sng">
            <a:solidFill>
              <a:srgbClr val="0049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Work Sans Medium"/>
                <a:ea typeface="Work Sans Medium"/>
                <a:cs typeface="Work Sans Medium"/>
                <a:sym typeface="Work Sans Medium"/>
              </a:rPr>
              <a:t>Consign</a:t>
            </a:r>
            <a:endParaRPr>
              <a:latin typeface="Work Sans Medium"/>
              <a:ea typeface="Work Sans Medium"/>
              <a:cs typeface="Work Sans Medium"/>
              <a:sym typeface="Work Sans Medium"/>
            </a:endParaRPr>
          </a:p>
        </p:txBody>
      </p:sp>
      <p:cxnSp>
        <p:nvCxnSpPr>
          <p:cNvPr id="577" name="Google Shape;577;p31"/>
          <p:cNvCxnSpPr>
            <a:stCxn id="570" idx="3"/>
            <a:endCxn id="575" idx="1"/>
          </p:cNvCxnSpPr>
          <p:nvPr/>
        </p:nvCxnSpPr>
        <p:spPr>
          <a:xfrm>
            <a:off x="5696100" y="1899225"/>
            <a:ext cx="714900" cy="748800"/>
          </a:xfrm>
          <a:prstGeom prst="curvedConnector3">
            <a:avLst>
              <a:gd name="adj1" fmla="val 49990"/>
            </a:avLst>
          </a:prstGeom>
          <a:noFill/>
          <a:ln w="19050" cap="flat" cmpd="sng">
            <a:solidFill>
              <a:srgbClr val="004987"/>
            </a:solidFill>
            <a:prstDash val="solid"/>
            <a:round/>
            <a:headEnd type="none" w="med" len="med"/>
            <a:tailEnd type="none" w="med" len="med"/>
          </a:ln>
        </p:spPr>
      </p:cxnSp>
      <p:cxnSp>
        <p:nvCxnSpPr>
          <p:cNvPr id="578" name="Google Shape;578;p31"/>
          <p:cNvCxnSpPr>
            <a:stCxn id="571" idx="3"/>
            <a:endCxn id="575" idx="1"/>
          </p:cNvCxnSpPr>
          <p:nvPr/>
        </p:nvCxnSpPr>
        <p:spPr>
          <a:xfrm>
            <a:off x="5907000" y="2398375"/>
            <a:ext cx="504000" cy="249600"/>
          </a:xfrm>
          <a:prstGeom prst="curvedConnector3">
            <a:avLst>
              <a:gd name="adj1" fmla="val 49985"/>
            </a:avLst>
          </a:prstGeom>
          <a:noFill/>
          <a:ln w="19050" cap="flat" cmpd="sng">
            <a:solidFill>
              <a:srgbClr val="004987"/>
            </a:solidFill>
            <a:prstDash val="solid"/>
            <a:round/>
            <a:headEnd type="none" w="med" len="med"/>
            <a:tailEnd type="none" w="med" len="med"/>
          </a:ln>
        </p:spPr>
      </p:cxnSp>
      <p:cxnSp>
        <p:nvCxnSpPr>
          <p:cNvPr id="579" name="Google Shape;579;p31"/>
          <p:cNvCxnSpPr>
            <a:stCxn id="572" idx="3"/>
            <a:endCxn id="575" idx="1"/>
          </p:cNvCxnSpPr>
          <p:nvPr/>
        </p:nvCxnSpPr>
        <p:spPr>
          <a:xfrm rot="10800000" flipH="1">
            <a:off x="5961000" y="2647925"/>
            <a:ext cx="450000" cy="249600"/>
          </a:xfrm>
          <a:prstGeom prst="curvedConnector3">
            <a:avLst>
              <a:gd name="adj1" fmla="val 49983"/>
            </a:avLst>
          </a:prstGeom>
          <a:noFill/>
          <a:ln w="19050" cap="flat" cmpd="sng">
            <a:solidFill>
              <a:srgbClr val="004987"/>
            </a:solidFill>
            <a:prstDash val="solid"/>
            <a:round/>
            <a:headEnd type="none" w="med" len="med"/>
            <a:tailEnd type="none" w="med" len="med"/>
          </a:ln>
        </p:spPr>
      </p:cxnSp>
      <p:cxnSp>
        <p:nvCxnSpPr>
          <p:cNvPr id="580" name="Google Shape;580;p31"/>
          <p:cNvCxnSpPr>
            <a:stCxn id="573" idx="3"/>
            <a:endCxn id="575" idx="1"/>
          </p:cNvCxnSpPr>
          <p:nvPr/>
        </p:nvCxnSpPr>
        <p:spPr>
          <a:xfrm rot="10800000" flipH="1">
            <a:off x="6138300" y="2647875"/>
            <a:ext cx="272700" cy="748800"/>
          </a:xfrm>
          <a:prstGeom prst="curvedConnector3">
            <a:avLst>
              <a:gd name="adj1" fmla="val 49972"/>
            </a:avLst>
          </a:prstGeom>
          <a:noFill/>
          <a:ln w="19050" cap="flat" cmpd="sng">
            <a:solidFill>
              <a:srgbClr val="004987"/>
            </a:solidFill>
            <a:prstDash val="solid"/>
            <a:round/>
            <a:headEnd type="none" w="med" len="med"/>
            <a:tailEnd type="none" w="med" len="med"/>
          </a:ln>
        </p:spPr>
      </p:cxnSp>
      <p:cxnSp>
        <p:nvCxnSpPr>
          <p:cNvPr id="581" name="Google Shape;581;p31"/>
          <p:cNvCxnSpPr>
            <a:stCxn id="575" idx="3"/>
            <a:endCxn id="576" idx="1"/>
          </p:cNvCxnSpPr>
          <p:nvPr/>
        </p:nvCxnSpPr>
        <p:spPr>
          <a:xfrm>
            <a:off x="7657950" y="2647950"/>
            <a:ext cx="183000" cy="600"/>
          </a:xfrm>
          <a:prstGeom prst="curvedConnector3">
            <a:avLst>
              <a:gd name="adj1" fmla="val 49993"/>
            </a:avLst>
          </a:prstGeom>
          <a:noFill/>
          <a:ln w="19050" cap="flat" cmpd="sng">
            <a:solidFill>
              <a:srgbClr val="004987"/>
            </a:solidFill>
            <a:prstDash val="solid"/>
            <a:round/>
            <a:headEnd type="none" w="med" len="med"/>
            <a:tailEnd type="triangl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2">
            <a:extLst>
              <a:ext uri="{FF2B5EF4-FFF2-40B4-BE49-F238E27FC236}">
                <a16:creationId xmlns:a16="http://schemas.microsoft.com/office/drawing/2014/main" id="{338FAD6B-9A17-41B3-B9B4-00BFF8CE2E9A}"/>
              </a:ext>
            </a:extLst>
          </p:cNvPr>
          <p:cNvPicPr/>
          <p:nvPr/>
        </p:nvPicPr>
        <p:blipFill>
          <a:blip r:embed="rId2" cstate="print"/>
          <a:stretch>
            <a:fillRect/>
          </a:stretch>
        </p:blipFill>
        <p:spPr>
          <a:xfrm>
            <a:off x="553212" y="2052766"/>
            <a:ext cx="8037576" cy="1037967"/>
          </a:xfrm>
          <a:prstGeom prst="rect">
            <a:avLst/>
          </a:prstGeom>
        </p:spPr>
      </p:pic>
    </p:spTree>
    <p:extLst>
      <p:ext uri="{BB962C8B-B14F-4D97-AF65-F5344CB8AC3E}">
        <p14:creationId xmlns:p14="http://schemas.microsoft.com/office/powerpoint/2010/main" val="11155870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32"/>
          <p:cNvSpPr txBox="1">
            <a:spLocks noGrp="1"/>
          </p:cNvSpPr>
          <p:nvPr>
            <p:ph type="title"/>
          </p:nvPr>
        </p:nvSpPr>
        <p:spPr>
          <a:xfrm>
            <a:off x="311700" y="200475"/>
            <a:ext cx="5613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b="1">
                <a:latin typeface="Sora"/>
                <a:ea typeface="Sora"/>
                <a:cs typeface="Sora"/>
                <a:sym typeface="Sora"/>
              </a:rPr>
              <a:t>Lematización</a:t>
            </a:r>
            <a:endParaRPr b="1">
              <a:latin typeface="Sora"/>
              <a:ea typeface="Sora"/>
              <a:cs typeface="Sora"/>
              <a:sym typeface="Sora"/>
            </a:endParaRPr>
          </a:p>
        </p:txBody>
      </p:sp>
      <p:sp>
        <p:nvSpPr>
          <p:cNvPr id="588" name="Google Shape;588;p32"/>
          <p:cNvSpPr txBox="1"/>
          <p:nvPr/>
        </p:nvSpPr>
        <p:spPr>
          <a:xfrm>
            <a:off x="810000" y="1253194"/>
            <a:ext cx="3762000" cy="3755633"/>
          </a:xfrm>
          <a:prstGeom prst="rect">
            <a:avLst/>
          </a:prstGeom>
          <a:noFill/>
          <a:ln>
            <a:noFill/>
          </a:ln>
        </p:spPr>
        <p:txBody>
          <a:bodyPr spcFirstLastPara="1" wrap="square" lIns="68575" tIns="68575" rIns="68575" bIns="68575" anchor="t" anchorCtr="0">
            <a:spAutoFit/>
          </a:bodyPr>
          <a:lstStyle/>
          <a:p>
            <a:pPr marL="0" lvl="0" indent="0" algn="just" rtl="0">
              <a:lnSpc>
                <a:spcPct val="115000"/>
              </a:lnSpc>
              <a:spcBef>
                <a:spcPts val="0"/>
              </a:spcBef>
              <a:spcAft>
                <a:spcPts val="0"/>
              </a:spcAft>
              <a:buNone/>
            </a:pPr>
            <a:r>
              <a:rPr lang="es" sz="1700" dirty="0">
                <a:solidFill>
                  <a:schemeClr val="dk1"/>
                </a:solidFill>
                <a:latin typeface="Work Sans Medium"/>
                <a:ea typeface="Work Sans Medium"/>
                <a:cs typeface="Work Sans Medium"/>
                <a:sym typeface="Work Sans Medium"/>
              </a:rPr>
              <a:t>El objetivo de la lematización, como la derivación, es reducir las formas flexivas a una forma base común. A diferencia de la derivación, la lematización no corta simplemente las inflexiones.</a:t>
            </a:r>
            <a:endParaRPr sz="1700" dirty="0">
              <a:solidFill>
                <a:schemeClr val="dk1"/>
              </a:solidFill>
              <a:latin typeface="Work Sans Medium"/>
              <a:ea typeface="Work Sans Medium"/>
              <a:cs typeface="Work Sans Medium"/>
              <a:sym typeface="Work Sans Medium"/>
            </a:endParaRPr>
          </a:p>
          <a:p>
            <a:pPr marL="0" lvl="0" indent="0" algn="just" rtl="0">
              <a:lnSpc>
                <a:spcPct val="115000"/>
              </a:lnSpc>
              <a:spcBef>
                <a:spcPts val="1200"/>
              </a:spcBef>
              <a:spcAft>
                <a:spcPts val="1200"/>
              </a:spcAft>
              <a:buNone/>
            </a:pPr>
            <a:r>
              <a:rPr lang="es" sz="1700" dirty="0">
                <a:solidFill>
                  <a:schemeClr val="dk1"/>
                </a:solidFill>
                <a:latin typeface="Work Sans Medium"/>
                <a:ea typeface="Work Sans Medium"/>
                <a:cs typeface="Work Sans Medium"/>
                <a:sym typeface="Work Sans Medium"/>
              </a:rPr>
              <a:t>En su lugar, utiliza bases de conocimiento léxico para obtener las formas base correctas de las palabras.</a:t>
            </a:r>
            <a:endParaRPr sz="1700" dirty="0">
              <a:solidFill>
                <a:schemeClr val="dk1"/>
              </a:solidFill>
              <a:latin typeface="Work Sans Medium"/>
              <a:ea typeface="Work Sans Medium"/>
              <a:cs typeface="Work Sans Medium"/>
              <a:sym typeface="Work Sans Medium"/>
            </a:endParaRPr>
          </a:p>
        </p:txBody>
      </p:sp>
      <p:sp>
        <p:nvSpPr>
          <p:cNvPr id="589" name="Google Shape;589;p32"/>
          <p:cNvSpPr/>
          <p:nvPr/>
        </p:nvSpPr>
        <p:spPr>
          <a:xfrm>
            <a:off x="4815300" y="1704225"/>
            <a:ext cx="957000" cy="390000"/>
          </a:xfrm>
          <a:prstGeom prst="roundRect">
            <a:avLst>
              <a:gd name="adj" fmla="val 16667"/>
            </a:avLst>
          </a:prstGeom>
          <a:noFill/>
          <a:ln w="19050" cap="flat" cmpd="sng">
            <a:solidFill>
              <a:srgbClr val="0049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Work Sans Medium"/>
                <a:ea typeface="Work Sans Medium"/>
                <a:cs typeface="Work Sans Medium"/>
                <a:sym typeface="Work Sans Medium"/>
              </a:rPr>
              <a:t>Drive</a:t>
            </a:r>
            <a:endParaRPr>
              <a:latin typeface="Work Sans Medium"/>
              <a:ea typeface="Work Sans Medium"/>
              <a:cs typeface="Work Sans Medium"/>
              <a:sym typeface="Work Sans Medium"/>
            </a:endParaRPr>
          </a:p>
        </p:txBody>
      </p:sp>
      <p:sp>
        <p:nvSpPr>
          <p:cNvPr id="590" name="Google Shape;590;p32"/>
          <p:cNvSpPr/>
          <p:nvPr/>
        </p:nvSpPr>
        <p:spPr>
          <a:xfrm>
            <a:off x="4815300" y="2203375"/>
            <a:ext cx="957000" cy="390000"/>
          </a:xfrm>
          <a:prstGeom prst="roundRect">
            <a:avLst>
              <a:gd name="adj" fmla="val 16667"/>
            </a:avLst>
          </a:prstGeom>
          <a:noFill/>
          <a:ln w="19050" cap="flat" cmpd="sng">
            <a:solidFill>
              <a:srgbClr val="0049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Work Sans Medium"/>
                <a:ea typeface="Work Sans Medium"/>
                <a:cs typeface="Work Sans Medium"/>
                <a:sym typeface="Work Sans Medium"/>
              </a:rPr>
              <a:t>Drives</a:t>
            </a:r>
            <a:endParaRPr>
              <a:latin typeface="Work Sans Medium"/>
              <a:ea typeface="Work Sans Medium"/>
              <a:cs typeface="Work Sans Medium"/>
              <a:sym typeface="Work Sans Medium"/>
            </a:endParaRPr>
          </a:p>
        </p:txBody>
      </p:sp>
      <p:sp>
        <p:nvSpPr>
          <p:cNvPr id="591" name="Google Shape;591;p32"/>
          <p:cNvSpPr/>
          <p:nvPr/>
        </p:nvSpPr>
        <p:spPr>
          <a:xfrm>
            <a:off x="4815300" y="2702525"/>
            <a:ext cx="957000" cy="390000"/>
          </a:xfrm>
          <a:prstGeom prst="roundRect">
            <a:avLst>
              <a:gd name="adj" fmla="val 16667"/>
            </a:avLst>
          </a:prstGeom>
          <a:noFill/>
          <a:ln w="19050" cap="flat" cmpd="sng">
            <a:solidFill>
              <a:srgbClr val="0049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Work Sans Medium"/>
                <a:ea typeface="Work Sans Medium"/>
                <a:cs typeface="Work Sans Medium"/>
                <a:sym typeface="Work Sans Medium"/>
              </a:rPr>
              <a:t>Driven</a:t>
            </a:r>
            <a:endParaRPr>
              <a:latin typeface="Work Sans Medium"/>
              <a:ea typeface="Work Sans Medium"/>
              <a:cs typeface="Work Sans Medium"/>
              <a:sym typeface="Work Sans Medium"/>
            </a:endParaRPr>
          </a:p>
        </p:txBody>
      </p:sp>
      <p:sp>
        <p:nvSpPr>
          <p:cNvPr id="592" name="Google Shape;592;p32"/>
          <p:cNvSpPr/>
          <p:nvPr/>
        </p:nvSpPr>
        <p:spPr>
          <a:xfrm>
            <a:off x="4815300" y="3201675"/>
            <a:ext cx="957000" cy="390000"/>
          </a:xfrm>
          <a:prstGeom prst="roundRect">
            <a:avLst>
              <a:gd name="adj" fmla="val 16667"/>
            </a:avLst>
          </a:prstGeom>
          <a:noFill/>
          <a:ln w="19050" cap="flat" cmpd="sng">
            <a:solidFill>
              <a:srgbClr val="0049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Work Sans Medium"/>
                <a:ea typeface="Work Sans Medium"/>
                <a:cs typeface="Work Sans Medium"/>
                <a:sym typeface="Work Sans Medium"/>
              </a:rPr>
              <a:t>Driven</a:t>
            </a:r>
            <a:endParaRPr>
              <a:latin typeface="Work Sans Medium"/>
              <a:ea typeface="Work Sans Medium"/>
              <a:cs typeface="Work Sans Medium"/>
              <a:sym typeface="Work Sans Medium"/>
            </a:endParaRPr>
          </a:p>
        </p:txBody>
      </p:sp>
      <p:sp>
        <p:nvSpPr>
          <p:cNvPr id="593" name="Google Shape;593;p32"/>
          <p:cNvSpPr/>
          <p:nvPr/>
        </p:nvSpPr>
        <p:spPr>
          <a:xfrm>
            <a:off x="6342575" y="2361600"/>
            <a:ext cx="1247100" cy="572700"/>
          </a:xfrm>
          <a:prstGeom prst="roundRect">
            <a:avLst>
              <a:gd name="adj" fmla="val 16667"/>
            </a:avLst>
          </a:prstGeom>
          <a:solidFill>
            <a:srgbClr val="004987"/>
          </a:solidFill>
          <a:ln w="19050" cap="flat" cmpd="sng">
            <a:solidFill>
              <a:srgbClr val="0049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200" b="1">
                <a:solidFill>
                  <a:schemeClr val="lt1"/>
                </a:solidFill>
                <a:latin typeface="Work Sans"/>
                <a:ea typeface="Work Sans"/>
                <a:cs typeface="Work Sans"/>
                <a:sym typeface="Work Sans"/>
              </a:rPr>
              <a:t>Lematización</a:t>
            </a:r>
            <a:endParaRPr sz="1200" b="1">
              <a:solidFill>
                <a:schemeClr val="lt1"/>
              </a:solidFill>
              <a:latin typeface="Work Sans"/>
              <a:ea typeface="Work Sans"/>
              <a:cs typeface="Work Sans"/>
              <a:sym typeface="Work Sans"/>
            </a:endParaRPr>
          </a:p>
        </p:txBody>
      </p:sp>
      <p:sp>
        <p:nvSpPr>
          <p:cNvPr id="594" name="Google Shape;594;p32"/>
          <p:cNvSpPr/>
          <p:nvPr/>
        </p:nvSpPr>
        <p:spPr>
          <a:xfrm>
            <a:off x="7917125" y="2452950"/>
            <a:ext cx="717000" cy="390000"/>
          </a:xfrm>
          <a:prstGeom prst="roundRect">
            <a:avLst>
              <a:gd name="adj" fmla="val 16667"/>
            </a:avLst>
          </a:prstGeom>
          <a:noFill/>
          <a:ln w="19050" cap="flat" cmpd="sng">
            <a:solidFill>
              <a:srgbClr val="0049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Work Sans Medium"/>
                <a:ea typeface="Work Sans Medium"/>
                <a:cs typeface="Work Sans Medium"/>
                <a:sym typeface="Work Sans Medium"/>
              </a:rPr>
              <a:t>Drive</a:t>
            </a:r>
            <a:endParaRPr>
              <a:latin typeface="Work Sans Medium"/>
              <a:ea typeface="Work Sans Medium"/>
              <a:cs typeface="Work Sans Medium"/>
              <a:sym typeface="Work Sans Medium"/>
            </a:endParaRPr>
          </a:p>
        </p:txBody>
      </p:sp>
      <p:cxnSp>
        <p:nvCxnSpPr>
          <p:cNvPr id="595" name="Google Shape;595;p32"/>
          <p:cNvCxnSpPr>
            <a:stCxn id="589" idx="3"/>
            <a:endCxn id="593" idx="1"/>
          </p:cNvCxnSpPr>
          <p:nvPr/>
        </p:nvCxnSpPr>
        <p:spPr>
          <a:xfrm>
            <a:off x="5772300" y="1899225"/>
            <a:ext cx="570300" cy="748800"/>
          </a:xfrm>
          <a:prstGeom prst="curvedConnector3">
            <a:avLst>
              <a:gd name="adj1" fmla="val 49998"/>
            </a:avLst>
          </a:prstGeom>
          <a:noFill/>
          <a:ln w="19050" cap="flat" cmpd="sng">
            <a:solidFill>
              <a:srgbClr val="004987"/>
            </a:solidFill>
            <a:prstDash val="solid"/>
            <a:round/>
            <a:headEnd type="none" w="med" len="med"/>
            <a:tailEnd type="none" w="med" len="med"/>
          </a:ln>
        </p:spPr>
      </p:cxnSp>
      <p:cxnSp>
        <p:nvCxnSpPr>
          <p:cNvPr id="596" name="Google Shape;596;p32"/>
          <p:cNvCxnSpPr>
            <a:stCxn id="590" idx="3"/>
            <a:endCxn id="593" idx="1"/>
          </p:cNvCxnSpPr>
          <p:nvPr/>
        </p:nvCxnSpPr>
        <p:spPr>
          <a:xfrm>
            <a:off x="5772300" y="2398375"/>
            <a:ext cx="570300" cy="249600"/>
          </a:xfrm>
          <a:prstGeom prst="curvedConnector3">
            <a:avLst>
              <a:gd name="adj1" fmla="val 49998"/>
            </a:avLst>
          </a:prstGeom>
          <a:noFill/>
          <a:ln w="19050" cap="flat" cmpd="sng">
            <a:solidFill>
              <a:srgbClr val="004987"/>
            </a:solidFill>
            <a:prstDash val="solid"/>
            <a:round/>
            <a:headEnd type="none" w="med" len="med"/>
            <a:tailEnd type="none" w="med" len="med"/>
          </a:ln>
        </p:spPr>
      </p:cxnSp>
      <p:cxnSp>
        <p:nvCxnSpPr>
          <p:cNvPr id="597" name="Google Shape;597;p32"/>
          <p:cNvCxnSpPr>
            <a:stCxn id="591" idx="3"/>
            <a:endCxn id="593" idx="1"/>
          </p:cNvCxnSpPr>
          <p:nvPr/>
        </p:nvCxnSpPr>
        <p:spPr>
          <a:xfrm rot="10800000" flipH="1">
            <a:off x="5772300" y="2647925"/>
            <a:ext cx="570300" cy="249600"/>
          </a:xfrm>
          <a:prstGeom prst="curvedConnector3">
            <a:avLst>
              <a:gd name="adj1" fmla="val 49998"/>
            </a:avLst>
          </a:prstGeom>
          <a:noFill/>
          <a:ln w="19050" cap="flat" cmpd="sng">
            <a:solidFill>
              <a:srgbClr val="004987"/>
            </a:solidFill>
            <a:prstDash val="solid"/>
            <a:round/>
            <a:headEnd type="none" w="med" len="med"/>
            <a:tailEnd type="none" w="med" len="med"/>
          </a:ln>
        </p:spPr>
      </p:cxnSp>
      <p:cxnSp>
        <p:nvCxnSpPr>
          <p:cNvPr id="598" name="Google Shape;598;p32"/>
          <p:cNvCxnSpPr>
            <a:stCxn id="592" idx="3"/>
            <a:endCxn id="593" idx="1"/>
          </p:cNvCxnSpPr>
          <p:nvPr/>
        </p:nvCxnSpPr>
        <p:spPr>
          <a:xfrm rot="10800000" flipH="1">
            <a:off x="5772300" y="2647875"/>
            <a:ext cx="570300" cy="748800"/>
          </a:xfrm>
          <a:prstGeom prst="curvedConnector3">
            <a:avLst>
              <a:gd name="adj1" fmla="val 49998"/>
            </a:avLst>
          </a:prstGeom>
          <a:noFill/>
          <a:ln w="19050" cap="flat" cmpd="sng">
            <a:solidFill>
              <a:srgbClr val="004987"/>
            </a:solidFill>
            <a:prstDash val="solid"/>
            <a:round/>
            <a:headEnd type="none" w="med" len="med"/>
            <a:tailEnd type="none" w="med" len="med"/>
          </a:ln>
        </p:spPr>
      </p:cxnSp>
      <p:cxnSp>
        <p:nvCxnSpPr>
          <p:cNvPr id="599" name="Google Shape;599;p32"/>
          <p:cNvCxnSpPr>
            <a:stCxn id="593" idx="3"/>
            <a:endCxn id="594" idx="1"/>
          </p:cNvCxnSpPr>
          <p:nvPr/>
        </p:nvCxnSpPr>
        <p:spPr>
          <a:xfrm>
            <a:off x="7589675" y="2647950"/>
            <a:ext cx="327600" cy="600"/>
          </a:xfrm>
          <a:prstGeom prst="curvedConnector3">
            <a:avLst>
              <a:gd name="adj1" fmla="val 49977"/>
            </a:avLst>
          </a:prstGeom>
          <a:noFill/>
          <a:ln w="19050" cap="flat" cmpd="sng">
            <a:solidFill>
              <a:srgbClr val="004987"/>
            </a:solidFill>
            <a:prstDash val="solid"/>
            <a:round/>
            <a:headEnd type="none" w="med" len="med"/>
            <a:tailEnd type="triangl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33"/>
          <p:cNvSpPr txBox="1">
            <a:spLocks noGrp="1"/>
          </p:cNvSpPr>
          <p:nvPr>
            <p:ph type="title"/>
          </p:nvPr>
        </p:nvSpPr>
        <p:spPr>
          <a:xfrm>
            <a:off x="311700" y="200475"/>
            <a:ext cx="5613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b="1"/>
              <a:t>Etiquetado POS</a:t>
            </a:r>
            <a:endParaRPr b="1"/>
          </a:p>
        </p:txBody>
      </p:sp>
      <p:sp>
        <p:nvSpPr>
          <p:cNvPr id="605" name="Google Shape;605;p33"/>
          <p:cNvSpPr txBox="1"/>
          <p:nvPr/>
        </p:nvSpPr>
        <p:spPr>
          <a:xfrm>
            <a:off x="434675" y="1666800"/>
            <a:ext cx="3762000" cy="2398339"/>
          </a:xfrm>
          <a:prstGeom prst="rect">
            <a:avLst/>
          </a:prstGeom>
          <a:noFill/>
          <a:ln>
            <a:noFill/>
          </a:ln>
        </p:spPr>
        <p:txBody>
          <a:bodyPr spcFirstLastPara="1" wrap="square" lIns="68575" tIns="68575" rIns="68575" bIns="68575" anchor="t" anchorCtr="0">
            <a:spAutoFit/>
          </a:bodyPr>
          <a:lstStyle/>
          <a:p>
            <a:pPr marL="0" lvl="0" indent="0" algn="just" rtl="0">
              <a:lnSpc>
                <a:spcPct val="115000"/>
              </a:lnSpc>
              <a:spcBef>
                <a:spcPts val="0"/>
              </a:spcBef>
              <a:spcAft>
                <a:spcPts val="1200"/>
              </a:spcAft>
              <a:buNone/>
            </a:pPr>
            <a:r>
              <a:rPr lang="es" sz="1700" dirty="0">
                <a:solidFill>
                  <a:schemeClr val="dk1"/>
                </a:solidFill>
                <a:latin typeface="Work Sans Medium"/>
                <a:ea typeface="Work Sans Medium"/>
                <a:cs typeface="Work Sans Medium"/>
                <a:sym typeface="Work Sans Medium"/>
              </a:rPr>
              <a:t>El etiquetado de partes del discurso tiene como objetivo asignar partes del discurso a cada palabra de un texto determinado (como sustantivos, verbos, adjetivos y otros) según su definición y su contexto.</a:t>
            </a:r>
            <a:endParaRPr sz="1700" dirty="0">
              <a:solidFill>
                <a:schemeClr val="dk1"/>
              </a:solidFill>
            </a:endParaRPr>
          </a:p>
        </p:txBody>
      </p:sp>
      <p:sp>
        <p:nvSpPr>
          <p:cNvPr id="606" name="Google Shape;606;p33"/>
          <p:cNvSpPr/>
          <p:nvPr/>
        </p:nvSpPr>
        <p:spPr>
          <a:xfrm>
            <a:off x="4572000" y="1285800"/>
            <a:ext cx="841200" cy="378000"/>
          </a:xfrm>
          <a:prstGeom prst="rect">
            <a:avLst/>
          </a:prstGeom>
          <a:noFill/>
          <a:ln w="19050" cap="flat" cmpd="sng">
            <a:solidFill>
              <a:srgbClr val="CC00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Sora SemiBold"/>
                <a:ea typeface="Sora SemiBold"/>
                <a:cs typeface="Sora SemiBold"/>
                <a:sym typeface="Sora SemiBold"/>
              </a:rPr>
              <a:t>Carlos</a:t>
            </a:r>
            <a:endParaRPr>
              <a:latin typeface="Sora SemiBold"/>
              <a:ea typeface="Sora SemiBold"/>
              <a:cs typeface="Sora SemiBold"/>
              <a:sym typeface="Sora SemiBold"/>
            </a:endParaRPr>
          </a:p>
        </p:txBody>
      </p:sp>
      <p:sp>
        <p:nvSpPr>
          <p:cNvPr id="607" name="Google Shape;607;p33"/>
          <p:cNvSpPr/>
          <p:nvPr/>
        </p:nvSpPr>
        <p:spPr>
          <a:xfrm>
            <a:off x="5468475" y="1285800"/>
            <a:ext cx="900300" cy="378000"/>
          </a:xfrm>
          <a:prstGeom prst="rect">
            <a:avLst/>
          </a:prstGeom>
          <a:noFill/>
          <a:ln w="19050" cap="flat" cmpd="sng">
            <a:solidFill>
              <a:srgbClr val="0049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Sora SemiBold"/>
                <a:ea typeface="Sora SemiBold"/>
                <a:cs typeface="Sora SemiBold"/>
                <a:sym typeface="Sora SemiBold"/>
              </a:rPr>
              <a:t>maneja</a:t>
            </a:r>
            <a:endParaRPr>
              <a:latin typeface="Sora SemiBold"/>
              <a:ea typeface="Sora SemiBold"/>
              <a:cs typeface="Sora SemiBold"/>
              <a:sym typeface="Sora SemiBold"/>
            </a:endParaRPr>
          </a:p>
        </p:txBody>
      </p:sp>
      <p:sp>
        <p:nvSpPr>
          <p:cNvPr id="608" name="Google Shape;608;p33"/>
          <p:cNvSpPr/>
          <p:nvPr/>
        </p:nvSpPr>
        <p:spPr>
          <a:xfrm>
            <a:off x="6424050" y="1285800"/>
            <a:ext cx="1083900" cy="378000"/>
          </a:xfrm>
          <a:prstGeom prst="rect">
            <a:avLst/>
          </a:prstGeom>
          <a:noFill/>
          <a:ln w="19050" cap="flat" cmpd="sng">
            <a:solidFill>
              <a:srgbClr val="3D5E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Sora SemiBold"/>
                <a:ea typeface="Sora SemiBold"/>
                <a:cs typeface="Sora SemiBold"/>
                <a:sym typeface="Sora SemiBold"/>
              </a:rPr>
              <a:t>su coche</a:t>
            </a:r>
            <a:endParaRPr>
              <a:latin typeface="Sora SemiBold"/>
              <a:ea typeface="Sora SemiBold"/>
              <a:cs typeface="Sora SemiBold"/>
              <a:sym typeface="Sora SemiBold"/>
            </a:endParaRPr>
          </a:p>
        </p:txBody>
      </p:sp>
      <p:sp>
        <p:nvSpPr>
          <p:cNvPr id="609" name="Google Shape;609;p33"/>
          <p:cNvSpPr/>
          <p:nvPr/>
        </p:nvSpPr>
        <p:spPr>
          <a:xfrm>
            <a:off x="7563225" y="1285800"/>
            <a:ext cx="1083900" cy="378000"/>
          </a:xfrm>
          <a:prstGeom prst="rect">
            <a:avLst/>
          </a:prstGeom>
          <a:noFill/>
          <a:ln w="19050" cap="flat" cmpd="sng">
            <a:solidFill>
              <a:srgbClr val="6A0F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Sora SemiBold"/>
                <a:ea typeface="Sora SemiBold"/>
                <a:cs typeface="Sora SemiBold"/>
                <a:sym typeface="Sora SemiBold"/>
              </a:rPr>
              <a:t>viejo</a:t>
            </a:r>
            <a:endParaRPr>
              <a:latin typeface="Sora SemiBold"/>
              <a:ea typeface="Sora SemiBold"/>
              <a:cs typeface="Sora SemiBold"/>
              <a:sym typeface="Sora SemiBold"/>
            </a:endParaRPr>
          </a:p>
        </p:txBody>
      </p:sp>
      <p:sp>
        <p:nvSpPr>
          <p:cNvPr id="610" name="Google Shape;610;p33"/>
          <p:cNvSpPr txBox="1"/>
          <p:nvPr/>
        </p:nvSpPr>
        <p:spPr>
          <a:xfrm>
            <a:off x="4598400" y="2106925"/>
            <a:ext cx="7884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rgbClr val="CC00CC"/>
                </a:solidFill>
                <a:latin typeface="Work Sans"/>
                <a:ea typeface="Work Sans"/>
                <a:cs typeface="Work Sans"/>
                <a:sym typeface="Work Sans"/>
              </a:rPr>
              <a:t>sujeto</a:t>
            </a:r>
            <a:endParaRPr b="1">
              <a:solidFill>
                <a:srgbClr val="CC00CC"/>
              </a:solidFill>
              <a:latin typeface="Work Sans"/>
              <a:ea typeface="Work Sans"/>
              <a:cs typeface="Work Sans"/>
              <a:sym typeface="Work Sans"/>
            </a:endParaRPr>
          </a:p>
        </p:txBody>
      </p:sp>
      <p:sp>
        <p:nvSpPr>
          <p:cNvPr id="611" name="Google Shape;611;p33"/>
          <p:cNvSpPr txBox="1"/>
          <p:nvPr/>
        </p:nvSpPr>
        <p:spPr>
          <a:xfrm>
            <a:off x="5524425" y="2106925"/>
            <a:ext cx="7884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rgbClr val="004987"/>
                </a:solidFill>
                <a:latin typeface="Work Sans"/>
                <a:ea typeface="Work Sans"/>
                <a:cs typeface="Work Sans"/>
                <a:sym typeface="Work Sans"/>
              </a:rPr>
              <a:t>verbo</a:t>
            </a:r>
            <a:endParaRPr b="1">
              <a:solidFill>
                <a:srgbClr val="004987"/>
              </a:solidFill>
              <a:latin typeface="Work Sans"/>
              <a:ea typeface="Work Sans"/>
              <a:cs typeface="Work Sans"/>
              <a:sym typeface="Work Sans"/>
            </a:endParaRPr>
          </a:p>
        </p:txBody>
      </p:sp>
      <p:sp>
        <p:nvSpPr>
          <p:cNvPr id="612" name="Google Shape;612;p33"/>
          <p:cNvSpPr txBox="1"/>
          <p:nvPr/>
        </p:nvSpPr>
        <p:spPr>
          <a:xfrm>
            <a:off x="6571800" y="2106925"/>
            <a:ext cx="7884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rgbClr val="3D5EFF"/>
                </a:solidFill>
                <a:latin typeface="Work Sans"/>
                <a:ea typeface="Work Sans"/>
                <a:cs typeface="Work Sans"/>
                <a:sym typeface="Work Sans"/>
              </a:rPr>
              <a:t>objeto</a:t>
            </a:r>
            <a:endParaRPr b="1">
              <a:solidFill>
                <a:srgbClr val="3D5EFF"/>
              </a:solidFill>
              <a:latin typeface="Work Sans"/>
              <a:ea typeface="Work Sans"/>
              <a:cs typeface="Work Sans"/>
              <a:sym typeface="Work Sans"/>
            </a:endParaRPr>
          </a:p>
        </p:txBody>
      </p:sp>
      <p:sp>
        <p:nvSpPr>
          <p:cNvPr id="613" name="Google Shape;613;p33"/>
          <p:cNvSpPr txBox="1"/>
          <p:nvPr/>
        </p:nvSpPr>
        <p:spPr>
          <a:xfrm>
            <a:off x="7655025" y="2106925"/>
            <a:ext cx="900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rgbClr val="6A0FBA"/>
                </a:solidFill>
                <a:latin typeface="Work Sans"/>
                <a:ea typeface="Work Sans"/>
                <a:cs typeface="Work Sans"/>
                <a:sym typeface="Work Sans"/>
              </a:rPr>
              <a:t>adjetivo</a:t>
            </a:r>
            <a:endParaRPr b="1">
              <a:solidFill>
                <a:srgbClr val="6A0FBA"/>
              </a:solidFill>
              <a:latin typeface="Work Sans"/>
              <a:ea typeface="Work Sans"/>
              <a:cs typeface="Work Sans"/>
              <a:sym typeface="Work Sans"/>
            </a:endParaRPr>
          </a:p>
        </p:txBody>
      </p:sp>
      <p:cxnSp>
        <p:nvCxnSpPr>
          <p:cNvPr id="614" name="Google Shape;614;p33"/>
          <p:cNvCxnSpPr>
            <a:stCxn id="606" idx="2"/>
            <a:endCxn id="610" idx="0"/>
          </p:cNvCxnSpPr>
          <p:nvPr/>
        </p:nvCxnSpPr>
        <p:spPr>
          <a:xfrm rot="-5400000" flipH="1">
            <a:off x="4771350" y="1885050"/>
            <a:ext cx="443100" cy="600"/>
          </a:xfrm>
          <a:prstGeom prst="curvedConnector3">
            <a:avLst>
              <a:gd name="adj1" fmla="val 50003"/>
            </a:avLst>
          </a:prstGeom>
          <a:noFill/>
          <a:ln w="19050" cap="flat" cmpd="sng">
            <a:solidFill>
              <a:srgbClr val="CC00CC"/>
            </a:solidFill>
            <a:prstDash val="solid"/>
            <a:round/>
            <a:headEnd type="none" w="med" len="med"/>
            <a:tailEnd type="oval" w="med" len="med"/>
          </a:ln>
        </p:spPr>
      </p:cxnSp>
      <p:cxnSp>
        <p:nvCxnSpPr>
          <p:cNvPr id="615" name="Google Shape;615;p33"/>
          <p:cNvCxnSpPr>
            <a:stCxn id="607" idx="2"/>
            <a:endCxn id="611" idx="0"/>
          </p:cNvCxnSpPr>
          <p:nvPr/>
        </p:nvCxnSpPr>
        <p:spPr>
          <a:xfrm rot="-5400000" flipH="1">
            <a:off x="5697375" y="1885050"/>
            <a:ext cx="443100" cy="600"/>
          </a:xfrm>
          <a:prstGeom prst="curvedConnector3">
            <a:avLst>
              <a:gd name="adj1" fmla="val 50003"/>
            </a:avLst>
          </a:prstGeom>
          <a:noFill/>
          <a:ln w="19050" cap="flat" cmpd="sng">
            <a:solidFill>
              <a:srgbClr val="004987"/>
            </a:solidFill>
            <a:prstDash val="solid"/>
            <a:round/>
            <a:headEnd type="none" w="med" len="med"/>
            <a:tailEnd type="oval" w="med" len="med"/>
          </a:ln>
        </p:spPr>
      </p:cxnSp>
      <p:cxnSp>
        <p:nvCxnSpPr>
          <p:cNvPr id="616" name="Google Shape;616;p33"/>
          <p:cNvCxnSpPr>
            <a:stCxn id="608" idx="2"/>
            <a:endCxn id="612" idx="0"/>
          </p:cNvCxnSpPr>
          <p:nvPr/>
        </p:nvCxnSpPr>
        <p:spPr>
          <a:xfrm rot="-5400000" flipH="1">
            <a:off x="6744750" y="1885050"/>
            <a:ext cx="443100" cy="600"/>
          </a:xfrm>
          <a:prstGeom prst="curvedConnector3">
            <a:avLst>
              <a:gd name="adj1" fmla="val 50003"/>
            </a:avLst>
          </a:prstGeom>
          <a:noFill/>
          <a:ln w="19050" cap="flat" cmpd="sng">
            <a:solidFill>
              <a:srgbClr val="3D5EFF"/>
            </a:solidFill>
            <a:prstDash val="solid"/>
            <a:round/>
            <a:headEnd type="none" w="med" len="med"/>
            <a:tailEnd type="oval" w="med" len="med"/>
          </a:ln>
        </p:spPr>
      </p:cxnSp>
      <p:cxnSp>
        <p:nvCxnSpPr>
          <p:cNvPr id="617" name="Google Shape;617;p33"/>
          <p:cNvCxnSpPr>
            <a:stCxn id="609" idx="2"/>
            <a:endCxn id="613" idx="0"/>
          </p:cNvCxnSpPr>
          <p:nvPr/>
        </p:nvCxnSpPr>
        <p:spPr>
          <a:xfrm rot="-5400000" flipH="1">
            <a:off x="7883925" y="1885050"/>
            <a:ext cx="443100" cy="600"/>
          </a:xfrm>
          <a:prstGeom prst="curvedConnector3">
            <a:avLst>
              <a:gd name="adj1" fmla="val 50003"/>
            </a:avLst>
          </a:prstGeom>
          <a:noFill/>
          <a:ln w="19050" cap="flat" cmpd="sng">
            <a:solidFill>
              <a:srgbClr val="6A0FBA"/>
            </a:solidFill>
            <a:prstDash val="solid"/>
            <a:round/>
            <a:headEnd type="none" w="med" len="med"/>
            <a:tailEnd type="oval" w="med" len="med"/>
          </a:ln>
        </p:spPr>
      </p:cxnSp>
      <p:sp>
        <p:nvSpPr>
          <p:cNvPr id="618" name="Google Shape;618;p33"/>
          <p:cNvSpPr txBox="1"/>
          <p:nvPr/>
        </p:nvSpPr>
        <p:spPr>
          <a:xfrm>
            <a:off x="4450950" y="3255050"/>
            <a:ext cx="1083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200" b="1">
                <a:solidFill>
                  <a:srgbClr val="CC00CC"/>
                </a:solidFill>
                <a:latin typeface="Work Sans"/>
                <a:ea typeface="Work Sans"/>
                <a:cs typeface="Work Sans"/>
                <a:sym typeface="Work Sans"/>
              </a:rPr>
              <a:t>Nombre</a:t>
            </a:r>
            <a:endParaRPr sz="1200" b="1">
              <a:solidFill>
                <a:srgbClr val="CC00CC"/>
              </a:solidFill>
              <a:latin typeface="Work Sans"/>
              <a:ea typeface="Work Sans"/>
              <a:cs typeface="Work Sans"/>
              <a:sym typeface="Work Sans"/>
            </a:endParaRPr>
          </a:p>
          <a:p>
            <a:pPr marL="0" lvl="0" indent="0" algn="ctr" rtl="0">
              <a:spcBef>
                <a:spcPts val="0"/>
              </a:spcBef>
              <a:spcAft>
                <a:spcPts val="0"/>
              </a:spcAft>
              <a:buNone/>
            </a:pPr>
            <a:r>
              <a:rPr lang="es" sz="1200" b="1">
                <a:solidFill>
                  <a:srgbClr val="CC00CC"/>
                </a:solidFill>
                <a:latin typeface="Work Sans"/>
                <a:ea typeface="Work Sans"/>
                <a:cs typeface="Work Sans"/>
                <a:sym typeface="Work Sans"/>
              </a:rPr>
              <a:t>sustantivo</a:t>
            </a:r>
            <a:endParaRPr sz="1200" b="1">
              <a:solidFill>
                <a:srgbClr val="CC00CC"/>
              </a:solidFill>
              <a:latin typeface="Work Sans"/>
              <a:ea typeface="Work Sans"/>
              <a:cs typeface="Work Sans"/>
              <a:sym typeface="Work Sans"/>
            </a:endParaRPr>
          </a:p>
        </p:txBody>
      </p:sp>
      <p:sp>
        <p:nvSpPr>
          <p:cNvPr id="619" name="Google Shape;619;p33"/>
          <p:cNvSpPr txBox="1"/>
          <p:nvPr/>
        </p:nvSpPr>
        <p:spPr>
          <a:xfrm>
            <a:off x="6424050" y="2854850"/>
            <a:ext cx="1083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200" b="1">
                <a:solidFill>
                  <a:srgbClr val="3D5EFF"/>
                </a:solidFill>
                <a:latin typeface="Work Sans"/>
                <a:ea typeface="Work Sans"/>
                <a:cs typeface="Work Sans"/>
                <a:sym typeface="Work Sans"/>
              </a:rPr>
              <a:t>Sustantivo compuesto</a:t>
            </a:r>
            <a:endParaRPr sz="1200" b="1">
              <a:solidFill>
                <a:srgbClr val="3D5EFF"/>
              </a:solidFill>
              <a:latin typeface="Work Sans"/>
              <a:ea typeface="Work Sans"/>
              <a:cs typeface="Work Sans"/>
              <a:sym typeface="Work Sans"/>
            </a:endParaRPr>
          </a:p>
        </p:txBody>
      </p:sp>
      <p:sp>
        <p:nvSpPr>
          <p:cNvPr id="620" name="Google Shape;620;p33"/>
          <p:cNvSpPr txBox="1"/>
          <p:nvPr/>
        </p:nvSpPr>
        <p:spPr>
          <a:xfrm>
            <a:off x="6131250" y="3707175"/>
            <a:ext cx="16695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200" b="1">
                <a:solidFill>
                  <a:srgbClr val="3D5EFF"/>
                </a:solidFill>
                <a:latin typeface="Work Sans"/>
                <a:ea typeface="Work Sans"/>
                <a:cs typeface="Work Sans"/>
                <a:sym typeface="Work Sans"/>
              </a:rPr>
              <a:t>Su - posesión</a:t>
            </a:r>
            <a:endParaRPr sz="1200" b="1">
              <a:solidFill>
                <a:srgbClr val="3D5EFF"/>
              </a:solidFill>
              <a:latin typeface="Work Sans"/>
              <a:ea typeface="Work Sans"/>
              <a:cs typeface="Work Sans"/>
              <a:sym typeface="Work Sans"/>
            </a:endParaRPr>
          </a:p>
          <a:p>
            <a:pPr marL="0" lvl="0" indent="0" algn="ctr" rtl="0">
              <a:spcBef>
                <a:spcPts val="0"/>
              </a:spcBef>
              <a:spcAft>
                <a:spcPts val="0"/>
              </a:spcAft>
              <a:buNone/>
            </a:pPr>
            <a:r>
              <a:rPr lang="es" sz="1200" b="1">
                <a:solidFill>
                  <a:srgbClr val="3D5EFF"/>
                </a:solidFill>
                <a:latin typeface="Work Sans"/>
                <a:ea typeface="Work Sans"/>
                <a:cs typeface="Work Sans"/>
                <a:sym typeface="Work Sans"/>
              </a:rPr>
              <a:t>coche - sustantivo</a:t>
            </a:r>
            <a:endParaRPr sz="1200" b="1">
              <a:solidFill>
                <a:srgbClr val="3D5EFF"/>
              </a:solidFill>
              <a:latin typeface="Work Sans"/>
              <a:ea typeface="Work Sans"/>
              <a:cs typeface="Work Sans"/>
              <a:sym typeface="Work Sans"/>
            </a:endParaRPr>
          </a:p>
        </p:txBody>
      </p:sp>
      <p:sp>
        <p:nvSpPr>
          <p:cNvPr id="621" name="Google Shape;621;p33"/>
          <p:cNvSpPr txBox="1"/>
          <p:nvPr/>
        </p:nvSpPr>
        <p:spPr>
          <a:xfrm>
            <a:off x="7445925" y="3255050"/>
            <a:ext cx="13185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200" b="1">
                <a:solidFill>
                  <a:srgbClr val="6A0FBA"/>
                </a:solidFill>
                <a:latin typeface="Work Sans"/>
                <a:ea typeface="Work Sans"/>
                <a:cs typeface="Work Sans"/>
                <a:sym typeface="Work Sans"/>
              </a:rPr>
              <a:t>Modificador del sustantivo</a:t>
            </a:r>
            <a:endParaRPr sz="1200" b="1">
              <a:solidFill>
                <a:srgbClr val="6A0FBA"/>
              </a:solidFill>
              <a:latin typeface="Work Sans"/>
              <a:ea typeface="Work Sans"/>
              <a:cs typeface="Work Sans"/>
              <a:sym typeface="Work Sans"/>
            </a:endParaRPr>
          </a:p>
        </p:txBody>
      </p:sp>
      <p:cxnSp>
        <p:nvCxnSpPr>
          <p:cNvPr id="622" name="Google Shape;622;p33"/>
          <p:cNvCxnSpPr>
            <a:stCxn id="610" idx="2"/>
            <a:endCxn id="618" idx="0"/>
          </p:cNvCxnSpPr>
          <p:nvPr/>
        </p:nvCxnSpPr>
        <p:spPr>
          <a:xfrm rot="-5400000" flipH="1">
            <a:off x="4618950" y="2880775"/>
            <a:ext cx="747900" cy="600"/>
          </a:xfrm>
          <a:prstGeom prst="curvedConnector3">
            <a:avLst>
              <a:gd name="adj1" fmla="val 50002"/>
            </a:avLst>
          </a:prstGeom>
          <a:noFill/>
          <a:ln w="19050" cap="flat" cmpd="sng">
            <a:solidFill>
              <a:srgbClr val="CC00CC"/>
            </a:solidFill>
            <a:prstDash val="solid"/>
            <a:round/>
            <a:headEnd type="none" w="med" len="med"/>
            <a:tailEnd type="oval" w="med" len="med"/>
          </a:ln>
        </p:spPr>
      </p:cxnSp>
      <p:cxnSp>
        <p:nvCxnSpPr>
          <p:cNvPr id="623" name="Google Shape;623;p33"/>
          <p:cNvCxnSpPr>
            <a:stCxn id="612" idx="2"/>
            <a:endCxn id="619" idx="0"/>
          </p:cNvCxnSpPr>
          <p:nvPr/>
        </p:nvCxnSpPr>
        <p:spPr>
          <a:xfrm rot="-5400000" flipH="1">
            <a:off x="6792450" y="2680675"/>
            <a:ext cx="347700" cy="600"/>
          </a:xfrm>
          <a:prstGeom prst="curvedConnector3">
            <a:avLst>
              <a:gd name="adj1" fmla="val 50004"/>
            </a:avLst>
          </a:prstGeom>
          <a:noFill/>
          <a:ln w="19050" cap="flat" cmpd="sng">
            <a:solidFill>
              <a:srgbClr val="3D5EFF"/>
            </a:solidFill>
            <a:prstDash val="solid"/>
            <a:round/>
            <a:headEnd type="none" w="med" len="med"/>
            <a:tailEnd type="oval" w="med" len="med"/>
          </a:ln>
        </p:spPr>
      </p:cxnSp>
      <p:cxnSp>
        <p:nvCxnSpPr>
          <p:cNvPr id="624" name="Google Shape;624;p33"/>
          <p:cNvCxnSpPr>
            <a:stCxn id="619" idx="2"/>
            <a:endCxn id="620" idx="0"/>
          </p:cNvCxnSpPr>
          <p:nvPr/>
        </p:nvCxnSpPr>
        <p:spPr>
          <a:xfrm rot="-5400000" flipH="1">
            <a:off x="6740250" y="3480800"/>
            <a:ext cx="452100" cy="600"/>
          </a:xfrm>
          <a:prstGeom prst="curvedConnector3">
            <a:avLst>
              <a:gd name="adj1" fmla="val 50003"/>
            </a:avLst>
          </a:prstGeom>
          <a:noFill/>
          <a:ln w="19050" cap="flat" cmpd="sng">
            <a:solidFill>
              <a:srgbClr val="3D5EFF"/>
            </a:solidFill>
            <a:prstDash val="solid"/>
            <a:round/>
            <a:headEnd type="none" w="med" len="med"/>
            <a:tailEnd type="oval" w="med" len="med"/>
          </a:ln>
        </p:spPr>
      </p:cxnSp>
      <p:cxnSp>
        <p:nvCxnSpPr>
          <p:cNvPr id="625" name="Google Shape;625;p33"/>
          <p:cNvCxnSpPr>
            <a:stCxn id="613" idx="2"/>
            <a:endCxn id="621" idx="0"/>
          </p:cNvCxnSpPr>
          <p:nvPr/>
        </p:nvCxnSpPr>
        <p:spPr>
          <a:xfrm rot="-5400000" flipH="1">
            <a:off x="7731525" y="2880775"/>
            <a:ext cx="747900" cy="600"/>
          </a:xfrm>
          <a:prstGeom prst="curvedConnector3">
            <a:avLst>
              <a:gd name="adj1" fmla="val 50002"/>
            </a:avLst>
          </a:prstGeom>
          <a:noFill/>
          <a:ln w="19050" cap="flat" cmpd="sng">
            <a:solidFill>
              <a:srgbClr val="6A0FBA"/>
            </a:solidFill>
            <a:prstDash val="solid"/>
            <a:round/>
            <a:headEnd type="none" w="med" len="med"/>
            <a:tailEnd type="oval"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34"/>
          <p:cNvSpPr txBox="1">
            <a:spLocks noGrp="1"/>
          </p:cNvSpPr>
          <p:nvPr>
            <p:ph type="title"/>
          </p:nvPr>
        </p:nvSpPr>
        <p:spPr>
          <a:xfrm>
            <a:off x="311700" y="200475"/>
            <a:ext cx="5613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b="1">
                <a:latin typeface="Sora"/>
                <a:ea typeface="Sora"/>
                <a:cs typeface="Sora"/>
                <a:sym typeface="Sora"/>
              </a:rPr>
              <a:t>Chunking</a:t>
            </a:r>
            <a:endParaRPr b="1">
              <a:latin typeface="Sora"/>
              <a:ea typeface="Sora"/>
              <a:cs typeface="Sora"/>
              <a:sym typeface="Sora"/>
            </a:endParaRPr>
          </a:p>
        </p:txBody>
      </p:sp>
      <p:sp>
        <p:nvSpPr>
          <p:cNvPr id="631" name="Google Shape;631;p34"/>
          <p:cNvSpPr txBox="1">
            <a:spLocks noGrp="1"/>
          </p:cNvSpPr>
          <p:nvPr>
            <p:ph type="body" idx="4294967295"/>
          </p:nvPr>
        </p:nvSpPr>
        <p:spPr>
          <a:xfrm>
            <a:off x="826050" y="1152469"/>
            <a:ext cx="7818000" cy="1671000"/>
          </a:xfrm>
          <a:prstGeom prst="rect">
            <a:avLst/>
          </a:prstGeom>
        </p:spPr>
        <p:txBody>
          <a:bodyPr spcFirstLastPara="1" wrap="square" lIns="91425" tIns="91425" rIns="91425" bIns="91425" anchor="t" anchorCtr="0">
            <a:normAutofit fontScale="92500" lnSpcReduction="10000"/>
          </a:bodyPr>
          <a:lstStyle/>
          <a:p>
            <a:pPr marL="0" lvl="0" indent="0" algn="just" rtl="0">
              <a:spcBef>
                <a:spcPts val="0"/>
              </a:spcBef>
              <a:spcAft>
                <a:spcPts val="1200"/>
              </a:spcAft>
              <a:buNone/>
            </a:pPr>
            <a:r>
              <a:rPr lang="es" sz="1700" dirty="0">
                <a:solidFill>
                  <a:schemeClr val="dk1"/>
                </a:solidFill>
                <a:latin typeface="Work Sans Medium"/>
                <a:ea typeface="Work Sans Medium"/>
                <a:cs typeface="Work Sans Medium"/>
                <a:sym typeface="Work Sans Medium"/>
              </a:rPr>
              <a:t>La fragmentación o Chunking es un proceso del lenguaje natural que identifica las partes constituyentes de las oraciones (sustantivos, verbos, adjetivos, etc.) y las vincula a unidades de orden superior que tienen significados gramaticales discretos (grupos de sustantivos o frases, grupos de verbos, etc.)</a:t>
            </a:r>
            <a:endParaRPr sz="1700" dirty="0">
              <a:solidFill>
                <a:schemeClr val="dk1"/>
              </a:solidFill>
              <a:latin typeface="Work Sans Medium"/>
              <a:ea typeface="Work Sans Medium"/>
              <a:cs typeface="Work Sans Medium"/>
              <a:sym typeface="Work Sans Medium"/>
            </a:endParaRPr>
          </a:p>
        </p:txBody>
      </p:sp>
      <p:pic>
        <p:nvPicPr>
          <p:cNvPr id="632" name="Google Shape;632;p34"/>
          <p:cNvPicPr preferRelativeResize="0"/>
          <p:nvPr/>
        </p:nvPicPr>
        <p:blipFill>
          <a:blip r:embed="rId3">
            <a:alphaModFix/>
          </a:blip>
          <a:stretch>
            <a:fillRect/>
          </a:stretch>
        </p:blipFill>
        <p:spPr>
          <a:xfrm>
            <a:off x="981694" y="2823544"/>
            <a:ext cx="7506563" cy="158608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35"/>
          <p:cNvSpPr txBox="1">
            <a:spLocks noGrp="1"/>
          </p:cNvSpPr>
          <p:nvPr>
            <p:ph type="title"/>
          </p:nvPr>
        </p:nvSpPr>
        <p:spPr>
          <a:xfrm>
            <a:off x="311700" y="200475"/>
            <a:ext cx="5613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b="1">
                <a:latin typeface="Sora"/>
                <a:ea typeface="Sora"/>
                <a:cs typeface="Sora"/>
                <a:sym typeface="Sora"/>
              </a:rPr>
              <a:t>Reconocimiento de </a:t>
            </a:r>
            <a:endParaRPr b="1">
              <a:latin typeface="Sora"/>
              <a:ea typeface="Sora"/>
              <a:cs typeface="Sora"/>
              <a:sym typeface="Sora"/>
            </a:endParaRPr>
          </a:p>
          <a:p>
            <a:pPr marL="0" lvl="0" indent="0" algn="l" rtl="0">
              <a:spcBef>
                <a:spcPts val="0"/>
              </a:spcBef>
              <a:spcAft>
                <a:spcPts val="0"/>
              </a:spcAft>
              <a:buNone/>
            </a:pPr>
            <a:r>
              <a:rPr lang="es">
                <a:latin typeface="Sora"/>
                <a:ea typeface="Sora"/>
                <a:cs typeface="Sora"/>
                <a:sym typeface="Sora"/>
              </a:rPr>
              <a:t>entidades nombradas</a:t>
            </a:r>
            <a:endParaRPr>
              <a:latin typeface="Sora"/>
              <a:ea typeface="Sora"/>
              <a:cs typeface="Sora"/>
              <a:sym typeface="Sora"/>
            </a:endParaRPr>
          </a:p>
        </p:txBody>
      </p:sp>
      <p:sp>
        <p:nvSpPr>
          <p:cNvPr id="638" name="Google Shape;638;p35"/>
          <p:cNvSpPr txBox="1">
            <a:spLocks noGrp="1"/>
          </p:cNvSpPr>
          <p:nvPr>
            <p:ph type="body" idx="4294967295"/>
          </p:nvPr>
        </p:nvSpPr>
        <p:spPr>
          <a:xfrm>
            <a:off x="752850" y="1497131"/>
            <a:ext cx="7833900" cy="946500"/>
          </a:xfrm>
          <a:prstGeom prst="rect">
            <a:avLst/>
          </a:prstGeom>
        </p:spPr>
        <p:txBody>
          <a:bodyPr spcFirstLastPara="1" wrap="square" lIns="91425" tIns="91425" rIns="91425" bIns="91425" anchor="t" anchorCtr="0">
            <a:spAutoFit/>
          </a:bodyPr>
          <a:lstStyle/>
          <a:p>
            <a:pPr marL="0" lvl="0" indent="0" algn="l" rtl="0">
              <a:spcBef>
                <a:spcPts val="0"/>
              </a:spcBef>
              <a:spcAft>
                <a:spcPts val="1200"/>
              </a:spcAft>
              <a:buClr>
                <a:schemeClr val="dk1"/>
              </a:buClr>
              <a:buSzPts val="1100"/>
              <a:buFont typeface="Arial"/>
              <a:buNone/>
            </a:pPr>
            <a:r>
              <a:rPr lang="es" sz="1500" dirty="0">
                <a:solidFill>
                  <a:schemeClr val="dk1"/>
                </a:solidFill>
                <a:latin typeface="Work Sans Medium"/>
                <a:ea typeface="Work Sans Medium"/>
                <a:cs typeface="Work Sans Medium"/>
                <a:sym typeface="Work Sans Medium"/>
              </a:rPr>
              <a:t>El reconocimiento de entidades nombradas (NER) tiene como objetivo encontrar entidades nombradas en el texto y clasificarlas en categorías predefinidas (nombres de personas, ubicaciones, organizaciones, tiempos, etc.).</a:t>
            </a:r>
            <a:endParaRPr sz="1700" dirty="0"/>
          </a:p>
        </p:txBody>
      </p:sp>
      <p:pic>
        <p:nvPicPr>
          <p:cNvPr id="639" name="Google Shape;639;p35"/>
          <p:cNvPicPr preferRelativeResize="0"/>
          <p:nvPr/>
        </p:nvPicPr>
        <p:blipFill>
          <a:blip r:embed="rId3">
            <a:alphaModFix/>
          </a:blip>
          <a:stretch>
            <a:fillRect/>
          </a:stretch>
        </p:blipFill>
        <p:spPr>
          <a:xfrm>
            <a:off x="1907006" y="2538056"/>
            <a:ext cx="5329969" cy="1784213"/>
          </a:xfrm>
          <a:prstGeom prst="rect">
            <a:avLst/>
          </a:prstGeom>
          <a:noFill/>
          <a:ln>
            <a:noFill/>
          </a:ln>
        </p:spPr>
      </p:pic>
      <p:sp>
        <p:nvSpPr>
          <p:cNvPr id="640" name="Google Shape;640;p35"/>
          <p:cNvSpPr txBox="1"/>
          <p:nvPr/>
        </p:nvSpPr>
        <p:spPr>
          <a:xfrm>
            <a:off x="2273175" y="4322269"/>
            <a:ext cx="4907400" cy="261600"/>
          </a:xfrm>
          <a:prstGeom prst="rect">
            <a:avLst/>
          </a:prstGeom>
          <a:noFill/>
          <a:ln>
            <a:noFill/>
          </a:ln>
        </p:spPr>
        <p:txBody>
          <a:bodyPr spcFirstLastPara="1" wrap="square" lIns="68575" tIns="68575" rIns="68575" bIns="68575" anchor="t" anchorCtr="0">
            <a:spAutoFit/>
          </a:bodyPr>
          <a:lstStyle/>
          <a:p>
            <a:pPr marL="0" lvl="0" indent="0" algn="l" rtl="0">
              <a:spcBef>
                <a:spcPts val="0"/>
              </a:spcBef>
              <a:spcAft>
                <a:spcPts val="0"/>
              </a:spcAft>
              <a:buNone/>
            </a:pPr>
            <a:r>
              <a:rPr lang="es" sz="800">
                <a:latin typeface="Work Sans Medium"/>
                <a:ea typeface="Work Sans Medium"/>
                <a:cs typeface="Work Sans Medium"/>
                <a:sym typeface="Work Sans Medium"/>
              </a:rPr>
              <a:t>Imagen de referencia, tomada de </a:t>
            </a:r>
            <a:r>
              <a:rPr lang="es" sz="800" u="sng">
                <a:solidFill>
                  <a:srgbClr val="FF59A4"/>
                </a:solidFill>
                <a:latin typeface="Work Sans Medium"/>
                <a:ea typeface="Work Sans Medium"/>
                <a:cs typeface="Work Sans Medium"/>
                <a:sym typeface="Work Sans Medium"/>
                <a:hlinkClick r:id="rId4">
                  <a:extLst>
                    <a:ext uri="{A12FA001-AC4F-418D-AE19-62706E023703}">
                      <ahyp:hlinkClr xmlns:ahyp="http://schemas.microsoft.com/office/drawing/2018/hyperlinkcolor" val="tx"/>
                    </a:ext>
                  </a:extLst>
                </a:hlinkClick>
              </a:rPr>
              <a:t>“Named Entity Recognition (NER)[NLP, Python]”</a:t>
            </a:r>
            <a:r>
              <a:rPr lang="es" sz="800">
                <a:latin typeface="Work Sans Medium"/>
                <a:ea typeface="Work Sans Medium"/>
                <a:cs typeface="Work Sans Medium"/>
                <a:sym typeface="Work Sans Medium"/>
              </a:rPr>
              <a:t>, Yash Jain.</a:t>
            </a:r>
            <a:endParaRPr sz="11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36"/>
          <p:cNvSpPr txBox="1">
            <a:spLocks noGrp="1"/>
          </p:cNvSpPr>
          <p:nvPr>
            <p:ph type="title"/>
          </p:nvPr>
        </p:nvSpPr>
        <p:spPr>
          <a:xfrm>
            <a:off x="311700" y="200475"/>
            <a:ext cx="5613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b="1">
                <a:latin typeface="Sora"/>
                <a:ea typeface="Sora"/>
                <a:cs typeface="Sora"/>
                <a:sym typeface="Sora"/>
              </a:rPr>
              <a:t>Extracción de relaciones</a:t>
            </a:r>
            <a:endParaRPr b="1">
              <a:latin typeface="Sora"/>
              <a:ea typeface="Sora"/>
              <a:cs typeface="Sora"/>
              <a:sym typeface="Sora"/>
            </a:endParaRPr>
          </a:p>
        </p:txBody>
      </p:sp>
      <p:sp>
        <p:nvSpPr>
          <p:cNvPr id="646" name="Google Shape;646;p36"/>
          <p:cNvSpPr txBox="1">
            <a:spLocks noGrp="1"/>
          </p:cNvSpPr>
          <p:nvPr>
            <p:ph type="body" idx="4294967295"/>
          </p:nvPr>
        </p:nvSpPr>
        <p:spPr>
          <a:xfrm>
            <a:off x="695700" y="2034694"/>
            <a:ext cx="7948200" cy="1736100"/>
          </a:xfrm>
          <a:prstGeom prst="rect">
            <a:avLst/>
          </a:prstGeom>
        </p:spPr>
        <p:txBody>
          <a:bodyPr spcFirstLastPara="1" wrap="square" lIns="91425" tIns="91425" rIns="91425" bIns="91425" anchor="t" anchorCtr="0">
            <a:spAutoFit/>
          </a:bodyPr>
          <a:lstStyle/>
          <a:p>
            <a:pPr marL="0" lvl="0" indent="0" algn="l" rtl="0">
              <a:spcBef>
                <a:spcPts val="0"/>
              </a:spcBef>
              <a:spcAft>
                <a:spcPts val="1200"/>
              </a:spcAft>
              <a:buNone/>
            </a:pPr>
            <a:r>
              <a:rPr lang="es">
                <a:solidFill>
                  <a:schemeClr val="dk1"/>
                </a:solidFill>
                <a:latin typeface="Work Sans Medium"/>
                <a:ea typeface="Work Sans Medium"/>
                <a:cs typeface="Work Sans Medium"/>
                <a:sym typeface="Work Sans Medium"/>
              </a:rPr>
              <a:t>La extracción de relaciones permite obtener información estructurada de fuentes no estructuradas, como texto sin procesar. Estrictamente dicho, identifica relaciones (p. ej., adquisición, cónyuge, empleo) entre entidades nombradas (p. ej., personas, organizaciones, ubicaciones).</a:t>
            </a:r>
            <a:endParaRPr>
              <a:solidFill>
                <a:schemeClr val="dk1"/>
              </a:solidFill>
              <a:latin typeface="Work Sans Medium"/>
              <a:ea typeface="Work Sans Medium"/>
              <a:cs typeface="Work Sans Medium"/>
              <a:sym typeface="Work Sans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40070C-21AD-44B4-8197-DDF1C2893DA5}"/>
              </a:ext>
            </a:extLst>
          </p:cNvPr>
          <p:cNvSpPr>
            <a:spLocks noGrp="1"/>
          </p:cNvSpPr>
          <p:nvPr>
            <p:ph type="title"/>
          </p:nvPr>
        </p:nvSpPr>
        <p:spPr/>
        <p:txBody>
          <a:bodyPr>
            <a:normAutofit fontScale="90000"/>
          </a:bodyPr>
          <a:lstStyle/>
          <a:p>
            <a:r>
              <a:rPr lang="en-US" dirty="0" err="1"/>
              <a:t>Tipos</a:t>
            </a:r>
            <a:r>
              <a:rPr lang="en-US" dirty="0"/>
              <a:t> de </a:t>
            </a:r>
            <a:r>
              <a:rPr lang="en-US" dirty="0" err="1"/>
              <a:t>Datos</a:t>
            </a:r>
            <a:endParaRPr lang="es-CL" dirty="0"/>
          </a:p>
        </p:txBody>
      </p:sp>
      <p:pic>
        <p:nvPicPr>
          <p:cNvPr id="3" name="object 3">
            <a:extLst>
              <a:ext uri="{FF2B5EF4-FFF2-40B4-BE49-F238E27FC236}">
                <a16:creationId xmlns:a16="http://schemas.microsoft.com/office/drawing/2014/main" id="{33136ED9-402E-4FE5-9E77-05341EF1166F}"/>
              </a:ext>
            </a:extLst>
          </p:cNvPr>
          <p:cNvPicPr/>
          <p:nvPr/>
        </p:nvPicPr>
        <p:blipFill>
          <a:blip r:embed="rId2" cstate="print"/>
          <a:stretch>
            <a:fillRect/>
          </a:stretch>
        </p:blipFill>
        <p:spPr>
          <a:xfrm>
            <a:off x="1501961" y="780477"/>
            <a:ext cx="5181600" cy="4162548"/>
          </a:xfrm>
          <a:prstGeom prst="rect">
            <a:avLst/>
          </a:prstGeom>
        </p:spPr>
      </p:pic>
    </p:spTree>
    <p:extLst>
      <p:ext uri="{BB962C8B-B14F-4D97-AF65-F5344CB8AC3E}">
        <p14:creationId xmlns:p14="http://schemas.microsoft.com/office/powerpoint/2010/main" val="1441779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65A512-9C17-4BEF-ADE1-8AA681FA2D70}"/>
              </a:ext>
            </a:extLst>
          </p:cNvPr>
          <p:cNvSpPr>
            <a:spLocks noGrp="1"/>
          </p:cNvSpPr>
          <p:nvPr>
            <p:ph type="title"/>
          </p:nvPr>
        </p:nvSpPr>
        <p:spPr/>
        <p:txBody>
          <a:bodyPr>
            <a:normAutofit fontScale="90000"/>
          </a:bodyPr>
          <a:lstStyle/>
          <a:p>
            <a:r>
              <a:rPr lang="en-US" dirty="0" err="1"/>
              <a:t>Tipos</a:t>
            </a:r>
            <a:r>
              <a:rPr lang="en-US" dirty="0"/>
              <a:t> de </a:t>
            </a:r>
            <a:r>
              <a:rPr lang="en-US" dirty="0" err="1"/>
              <a:t>Datos</a:t>
            </a:r>
            <a:endParaRPr lang="es-CL" dirty="0"/>
          </a:p>
        </p:txBody>
      </p:sp>
      <p:pic>
        <p:nvPicPr>
          <p:cNvPr id="4" name="Imagen 3">
            <a:extLst>
              <a:ext uri="{FF2B5EF4-FFF2-40B4-BE49-F238E27FC236}">
                <a16:creationId xmlns:a16="http://schemas.microsoft.com/office/drawing/2014/main" id="{FA1DEF15-19BD-474E-A008-1063C936845B}"/>
              </a:ext>
            </a:extLst>
          </p:cNvPr>
          <p:cNvPicPr>
            <a:picLocks noChangeAspect="1"/>
          </p:cNvPicPr>
          <p:nvPr/>
        </p:nvPicPr>
        <p:blipFill>
          <a:blip r:embed="rId2"/>
          <a:stretch>
            <a:fillRect/>
          </a:stretch>
        </p:blipFill>
        <p:spPr>
          <a:xfrm>
            <a:off x="0" y="1343464"/>
            <a:ext cx="9144000" cy="3123028"/>
          </a:xfrm>
          <a:prstGeom prst="rect">
            <a:avLst/>
          </a:prstGeom>
        </p:spPr>
      </p:pic>
    </p:spTree>
    <p:extLst>
      <p:ext uri="{BB962C8B-B14F-4D97-AF65-F5344CB8AC3E}">
        <p14:creationId xmlns:p14="http://schemas.microsoft.com/office/powerpoint/2010/main" val="329351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C65B92-250F-4FAB-9D3F-542CDC89848B}"/>
              </a:ext>
            </a:extLst>
          </p:cNvPr>
          <p:cNvSpPr>
            <a:spLocks noGrp="1"/>
          </p:cNvSpPr>
          <p:nvPr>
            <p:ph type="title"/>
          </p:nvPr>
        </p:nvSpPr>
        <p:spPr/>
        <p:txBody>
          <a:bodyPr>
            <a:normAutofit fontScale="90000"/>
          </a:bodyPr>
          <a:lstStyle/>
          <a:p>
            <a:r>
              <a:rPr lang="en-US" dirty="0" err="1"/>
              <a:t>Tipos</a:t>
            </a:r>
            <a:r>
              <a:rPr lang="en-US" dirty="0"/>
              <a:t> de </a:t>
            </a:r>
            <a:r>
              <a:rPr lang="en-US" dirty="0" err="1"/>
              <a:t>Datos</a:t>
            </a:r>
            <a:endParaRPr lang="es-CL" dirty="0"/>
          </a:p>
        </p:txBody>
      </p:sp>
      <p:pic>
        <p:nvPicPr>
          <p:cNvPr id="3" name="object 3">
            <a:extLst>
              <a:ext uri="{FF2B5EF4-FFF2-40B4-BE49-F238E27FC236}">
                <a16:creationId xmlns:a16="http://schemas.microsoft.com/office/drawing/2014/main" id="{507B418C-A3E3-41D7-AA34-A7AAE20E1305}"/>
              </a:ext>
            </a:extLst>
          </p:cNvPr>
          <p:cNvPicPr/>
          <p:nvPr/>
        </p:nvPicPr>
        <p:blipFill>
          <a:blip r:embed="rId2" cstate="print"/>
          <a:stretch>
            <a:fillRect/>
          </a:stretch>
        </p:blipFill>
        <p:spPr>
          <a:xfrm>
            <a:off x="587325" y="1323534"/>
            <a:ext cx="6345935" cy="3264408"/>
          </a:xfrm>
          <a:prstGeom prst="rect">
            <a:avLst/>
          </a:prstGeom>
        </p:spPr>
      </p:pic>
    </p:spTree>
    <p:extLst>
      <p:ext uri="{BB962C8B-B14F-4D97-AF65-F5344CB8AC3E}">
        <p14:creationId xmlns:p14="http://schemas.microsoft.com/office/powerpoint/2010/main" val="1469591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124D08-5099-419B-B770-102F50F9F532}"/>
              </a:ext>
            </a:extLst>
          </p:cNvPr>
          <p:cNvSpPr>
            <a:spLocks noGrp="1"/>
          </p:cNvSpPr>
          <p:nvPr>
            <p:ph type="title"/>
          </p:nvPr>
        </p:nvSpPr>
        <p:spPr/>
        <p:txBody>
          <a:bodyPr>
            <a:normAutofit fontScale="90000"/>
          </a:bodyPr>
          <a:lstStyle/>
          <a:p>
            <a:r>
              <a:rPr lang="en-US" dirty="0" err="1"/>
              <a:t>Noticias</a:t>
            </a:r>
            <a:endParaRPr lang="es-CL" dirty="0"/>
          </a:p>
        </p:txBody>
      </p:sp>
      <p:pic>
        <p:nvPicPr>
          <p:cNvPr id="3" name="object 3">
            <a:extLst>
              <a:ext uri="{FF2B5EF4-FFF2-40B4-BE49-F238E27FC236}">
                <a16:creationId xmlns:a16="http://schemas.microsoft.com/office/drawing/2014/main" id="{A620CB7E-EC6F-4E0D-AEA1-E9DE3FFB2E17}"/>
              </a:ext>
            </a:extLst>
          </p:cNvPr>
          <p:cNvPicPr/>
          <p:nvPr/>
        </p:nvPicPr>
        <p:blipFill>
          <a:blip r:embed="rId2" cstate="print"/>
          <a:stretch>
            <a:fillRect/>
          </a:stretch>
        </p:blipFill>
        <p:spPr>
          <a:xfrm>
            <a:off x="820615" y="883216"/>
            <a:ext cx="6811108" cy="4059809"/>
          </a:xfrm>
          <a:prstGeom prst="rect">
            <a:avLst/>
          </a:prstGeom>
        </p:spPr>
      </p:pic>
    </p:spTree>
    <p:extLst>
      <p:ext uri="{BB962C8B-B14F-4D97-AF65-F5344CB8AC3E}">
        <p14:creationId xmlns:p14="http://schemas.microsoft.com/office/powerpoint/2010/main" val="4076130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ECABF3-FBD9-45FC-B646-1E2DC146E37A}"/>
              </a:ext>
            </a:extLst>
          </p:cNvPr>
          <p:cNvSpPr>
            <a:spLocks noGrp="1"/>
          </p:cNvSpPr>
          <p:nvPr>
            <p:ph type="title"/>
          </p:nvPr>
        </p:nvSpPr>
        <p:spPr/>
        <p:txBody>
          <a:bodyPr>
            <a:normAutofit fontScale="90000"/>
          </a:bodyPr>
          <a:lstStyle/>
          <a:p>
            <a:r>
              <a:rPr lang="en-US" dirty="0"/>
              <a:t>Reviews</a:t>
            </a:r>
            <a:endParaRPr lang="es-CL" dirty="0"/>
          </a:p>
        </p:txBody>
      </p:sp>
      <p:pic>
        <p:nvPicPr>
          <p:cNvPr id="3" name="object 3">
            <a:extLst>
              <a:ext uri="{FF2B5EF4-FFF2-40B4-BE49-F238E27FC236}">
                <a16:creationId xmlns:a16="http://schemas.microsoft.com/office/drawing/2014/main" id="{FDEC4327-E570-4E1A-B6F3-5A6D59E0F858}"/>
              </a:ext>
            </a:extLst>
          </p:cNvPr>
          <p:cNvPicPr/>
          <p:nvPr/>
        </p:nvPicPr>
        <p:blipFill>
          <a:blip r:embed="rId2" cstate="print"/>
          <a:stretch>
            <a:fillRect/>
          </a:stretch>
        </p:blipFill>
        <p:spPr>
          <a:xfrm>
            <a:off x="415464" y="1013811"/>
            <a:ext cx="6913803" cy="3987254"/>
          </a:xfrm>
          <a:prstGeom prst="rect">
            <a:avLst/>
          </a:prstGeom>
        </p:spPr>
      </p:pic>
    </p:spTree>
    <p:extLst>
      <p:ext uri="{BB962C8B-B14F-4D97-AF65-F5344CB8AC3E}">
        <p14:creationId xmlns:p14="http://schemas.microsoft.com/office/powerpoint/2010/main" val="1516790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26E0E6-0AF4-41FC-BE40-97BF47078F76}"/>
              </a:ext>
            </a:extLst>
          </p:cNvPr>
          <p:cNvSpPr>
            <a:spLocks noGrp="1"/>
          </p:cNvSpPr>
          <p:nvPr>
            <p:ph type="title"/>
          </p:nvPr>
        </p:nvSpPr>
        <p:spPr/>
        <p:txBody>
          <a:bodyPr>
            <a:normAutofit fontScale="90000"/>
          </a:bodyPr>
          <a:lstStyle/>
          <a:p>
            <a:r>
              <a:rPr lang="en-US" dirty="0" err="1"/>
              <a:t>Quejas</a:t>
            </a:r>
            <a:endParaRPr lang="es-CL" dirty="0"/>
          </a:p>
        </p:txBody>
      </p:sp>
      <p:pic>
        <p:nvPicPr>
          <p:cNvPr id="3" name="object 3">
            <a:extLst>
              <a:ext uri="{FF2B5EF4-FFF2-40B4-BE49-F238E27FC236}">
                <a16:creationId xmlns:a16="http://schemas.microsoft.com/office/drawing/2014/main" id="{094C70CC-427A-4367-8D08-09E3E03D33C2}"/>
              </a:ext>
            </a:extLst>
          </p:cNvPr>
          <p:cNvPicPr/>
          <p:nvPr/>
        </p:nvPicPr>
        <p:blipFill>
          <a:blip r:embed="rId2" cstate="print"/>
          <a:stretch>
            <a:fillRect/>
          </a:stretch>
        </p:blipFill>
        <p:spPr>
          <a:xfrm>
            <a:off x="254615" y="1008477"/>
            <a:ext cx="7208295" cy="3934548"/>
          </a:xfrm>
          <a:prstGeom prst="rect">
            <a:avLst/>
          </a:prstGeom>
        </p:spPr>
      </p:pic>
    </p:spTree>
    <p:extLst>
      <p:ext uri="{BB962C8B-B14F-4D97-AF65-F5344CB8AC3E}">
        <p14:creationId xmlns:p14="http://schemas.microsoft.com/office/powerpoint/2010/main" val="3211574207"/>
      </p:ext>
    </p:extLst>
  </p:cSld>
  <p:clrMapOvr>
    <a:masterClrMapping/>
  </p:clrMapOvr>
</p:sld>
</file>

<file path=ppt/theme/theme1.xml><?xml version="1.0" encoding="utf-8"?>
<a:theme xmlns:a="http://schemas.openxmlformats.org/drawingml/2006/main" name="UDD DataScience ">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627</Words>
  <Application>Microsoft Office PowerPoint</Application>
  <PresentationFormat>Presentación en pantalla (16:9)</PresentationFormat>
  <Paragraphs>85</Paragraphs>
  <Slides>34</Slides>
  <Notes>10</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34</vt:i4>
      </vt:variant>
    </vt:vector>
  </HeadingPairs>
  <TitlesOfParts>
    <vt:vector size="45" baseType="lpstr">
      <vt:lpstr>Sora SemiBold</vt:lpstr>
      <vt:lpstr>Sora ExtraBold</vt:lpstr>
      <vt:lpstr>Arial</vt:lpstr>
      <vt:lpstr>Sora</vt:lpstr>
      <vt:lpstr>Sora Medium</vt:lpstr>
      <vt:lpstr>Work Sans</vt:lpstr>
      <vt:lpstr>Calibri</vt:lpstr>
      <vt:lpstr>Arial MT</vt:lpstr>
      <vt:lpstr>Work Sans Medium</vt:lpstr>
      <vt:lpstr>Wingdings</vt:lpstr>
      <vt:lpstr>UDD DataScience </vt:lpstr>
      <vt:lpstr> Curso: Big Data Unidad II: Procesamiento de Lenguaje Natural (NLP).</vt:lpstr>
      <vt:lpstr>Procesamiento de  lenguaje natural</vt:lpstr>
      <vt:lpstr>Presentación de PowerPoint</vt:lpstr>
      <vt:lpstr>Tipos de Datos</vt:lpstr>
      <vt:lpstr>Tipos de Datos</vt:lpstr>
      <vt:lpstr>Tipos de Datos</vt:lpstr>
      <vt:lpstr>Noticias</vt:lpstr>
      <vt:lpstr>Reviews</vt:lpstr>
      <vt:lpstr>Quejas</vt:lpstr>
      <vt:lpstr>Opiniones</vt:lpstr>
      <vt:lpstr>Patentes</vt:lpstr>
      <vt:lpstr>Leyes</vt:lpstr>
      <vt:lpstr>Text Mining</vt:lpstr>
      <vt:lpstr>Data Science y Text Mining</vt:lpstr>
      <vt:lpstr>Aplicaciones del Text Mining</vt:lpstr>
      <vt:lpstr>Aplicaciones del Text Mining</vt:lpstr>
      <vt:lpstr>Proceso del Análisis de Texto</vt:lpstr>
      <vt:lpstr>Presentación de PowerPoint</vt:lpstr>
      <vt:lpstr>Presentación de PowerPoint</vt:lpstr>
      <vt:lpstr>Presentación de PowerPoint</vt:lpstr>
      <vt:lpstr>Presentación de PowerPoint</vt:lpstr>
      <vt:lpstr>Presentación de PowerPoint</vt:lpstr>
      <vt:lpstr>Presentación de PowerPoint</vt:lpstr>
      <vt:lpstr>Pitfalls</vt:lpstr>
      <vt:lpstr>Pitfalls</vt:lpstr>
      <vt:lpstr>Limpieza de datos</vt:lpstr>
      <vt:lpstr>Tokenización</vt:lpstr>
      <vt:lpstr>Palabras de parada</vt:lpstr>
      <vt:lpstr>Derivación </vt:lpstr>
      <vt:lpstr>Lematización</vt:lpstr>
      <vt:lpstr>Etiquetado POS</vt:lpstr>
      <vt:lpstr>Chunking</vt:lpstr>
      <vt:lpstr>Reconocimiento de  entidades nombradas</vt:lpstr>
      <vt:lpstr>Extracción de relaciones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MÓDULO SEIS</dc:title>
  <cp:lastModifiedBy>DIEGO MIRANDA OLAVARRIA</cp:lastModifiedBy>
  <cp:revision>6</cp:revision>
  <dcterms:modified xsi:type="dcterms:W3CDTF">2025-03-28T17:33:19Z</dcterms:modified>
</cp:coreProperties>
</file>